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6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  <p:sldMasterId id="2147483698" r:id="rId4"/>
    <p:sldMasterId id="2147483705" r:id="rId5"/>
    <p:sldMasterId id="2147483708" r:id="rId6"/>
    <p:sldMasterId id="2147483711" r:id="rId7"/>
    <p:sldMasterId id="2147483723" r:id="rId8"/>
  </p:sldMasterIdLst>
  <p:notesMasterIdLst>
    <p:notesMasterId r:id="rId43"/>
  </p:notesMasterIdLst>
  <p:sldIdLst>
    <p:sldId id="264" r:id="rId9"/>
    <p:sldId id="332" r:id="rId10"/>
    <p:sldId id="398" r:id="rId11"/>
    <p:sldId id="286" r:id="rId12"/>
    <p:sldId id="397" r:id="rId13"/>
    <p:sldId id="311" r:id="rId14"/>
    <p:sldId id="333" r:id="rId15"/>
    <p:sldId id="350" r:id="rId16"/>
    <p:sldId id="401" r:id="rId17"/>
    <p:sldId id="402" r:id="rId18"/>
    <p:sldId id="403" r:id="rId19"/>
    <p:sldId id="404" r:id="rId20"/>
    <p:sldId id="400" r:id="rId21"/>
    <p:sldId id="386" r:id="rId22"/>
    <p:sldId id="334" r:id="rId23"/>
    <p:sldId id="387" r:id="rId24"/>
    <p:sldId id="388" r:id="rId25"/>
    <p:sldId id="389" r:id="rId26"/>
    <p:sldId id="390" r:id="rId27"/>
    <p:sldId id="391" r:id="rId28"/>
    <p:sldId id="406" r:id="rId29"/>
    <p:sldId id="407" r:id="rId30"/>
    <p:sldId id="405" r:id="rId31"/>
    <p:sldId id="392" r:id="rId32"/>
    <p:sldId id="393" r:id="rId33"/>
    <p:sldId id="394" r:id="rId34"/>
    <p:sldId id="395" r:id="rId35"/>
    <p:sldId id="399" r:id="rId36"/>
    <p:sldId id="278" r:id="rId37"/>
    <p:sldId id="260" r:id="rId38"/>
    <p:sldId id="277" r:id="rId39"/>
    <p:sldId id="291" r:id="rId40"/>
    <p:sldId id="280" r:id="rId41"/>
    <p:sldId id="4410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77BFBA-8E22-4A81-A960-F3A6A1AA907F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AE3B3-6C60-48BF-A1B2-5C7EE93DF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053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E81C92-FB04-4531-AA7B-867E9634CA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13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E81C92-FB04-4531-AA7B-867E9634CA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435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: tranthao121004@gmail.com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5933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Thiết</a:t>
            </a:r>
            <a:r>
              <a:rPr lang="en-US" altLang="zh-CN" dirty="0"/>
              <a:t> </a:t>
            </a:r>
            <a:r>
              <a:rPr lang="en-US" altLang="zh-CN" dirty="0" err="1"/>
              <a:t>kế</a:t>
            </a:r>
            <a:r>
              <a:rPr lang="en-US" altLang="zh-CN" dirty="0"/>
              <a:t>: </a:t>
            </a: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: tranthao121004@gmail.com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0717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5787E-2261-E28C-9D80-427F3B2FE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E1D9847-18BD-91DE-0E8E-9FF4BFB055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F6987BE-D1EC-E130-1B73-409A16A785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E1CC9B-71A5-C645-0023-02CC8DA32D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E81C92-FB04-4531-AA7B-867E9634CA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65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E81C92-FB04-4531-AA7B-867E9634CA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8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E81C92-FB04-4531-AA7B-867E9634CA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7226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E81C92-FB04-4531-AA7B-867E9634CA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3060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4" name="Google Shape;3524;gbf7f698039_0_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5" name="Google Shape;3525;gbf7f698039_0_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ticon.com/home" TargetMode="External"/><Relationship Id="rId2" Type="http://schemas.openxmlformats.org/officeDocument/2006/relationships/hyperlink" Target="https://slidesgo.com/" TargetMode="External"/><Relationship Id="rId1" Type="http://schemas.openxmlformats.org/officeDocument/2006/relationships/slideMaster" Target="../slideMasters/slideMaster4.xml"/><Relationship Id="rId5" Type="http://schemas.openxmlformats.org/officeDocument/2006/relationships/hyperlink" Target="https://stories.freepik.com/" TargetMode="External"/><Relationship Id="rId4" Type="http://schemas.openxmlformats.org/officeDocument/2006/relationships/hyperlink" Target="https://www.freepik.com/home" TargetMode="Externa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1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3870116"/>
      </p:ext>
    </p:extLst>
  </p:cSld>
  <p:clrMapOvr>
    <a:masterClrMapping/>
  </p:clrMapOvr>
  <p:transition spd="med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AE0D47-7302-4967-BC7C-E8A3E9C62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44EB3EF-2372-4C4F-8D4B-CCC9E135E1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32DAAA-A5BA-4D96-AAFF-17AB1CAE00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DC8D6-B38B-4380-A986-ABDDBB35AC1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BABF8E-DF55-435F-A44B-8B6C3133A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4CD964-2609-407C-BBC7-C625A8DDF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9AA224-7BE2-496D-9AD1-242C5EBE5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774919"/>
      </p:ext>
    </p:extLst>
  </p:cSld>
  <p:clrMapOvr>
    <a:masterClrMapping/>
  </p:clrMapOvr>
  <p:transition spd="med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65566E7-1888-40AC-BF65-008E900E6F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99486CD-B0C4-4191-AF1D-05FDF79A4A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275573-1503-4E2D-887A-627CCD89FC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DC8D6-B38B-4380-A986-ABDDBB35AC1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08D5F6-753B-4B83-972B-BE8CF214E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76EA74-745D-498D-895C-E08F44107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9AA224-7BE2-496D-9AD1-242C5EBE5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57672"/>
      </p:ext>
    </p:extLst>
  </p:cSld>
  <p:clrMapOvr>
    <a:masterClrMapping/>
  </p:clrMapOvr>
  <p:transition spd="med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924749-F741-4D89-A00F-CEF41D2414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2C8ABB4-7B70-4120-88E1-19276093B1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DA41B7-C2E5-4509-B47C-3E0888D8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76EB15-F0FD-427D-AE6C-C57C2A68104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7EB558-BEF1-4257-8B95-C0400D5ED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A7A991-74B1-4AF7-9632-B4B5FA843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F0BFD6-C902-4C69-9624-69A46A02B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58722"/>
      </p:ext>
    </p:extLst>
  </p:cSld>
  <p:clrMapOvr>
    <a:masterClrMapping/>
  </p:clrMapOvr>
  <p:transition spd="med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D592DF1-9651-451E-8B54-6804023B3B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315533"/>
      </p:ext>
    </p:extLst>
  </p:cSld>
  <p:clrMapOvr>
    <a:masterClrMapping/>
  </p:clrMapOvr>
  <p:transition spd="med"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994D797-5567-410A-BA03-3C2202D31A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25"/>
          <a:stretch/>
        </p:blipFill>
        <p:spPr>
          <a:xfrm>
            <a:off x="-8019" y="1254458"/>
            <a:ext cx="12200019" cy="560354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22B4AAF-1D6A-4AFA-A1B3-66AAA82396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4" r="63310" b="48969"/>
          <a:stretch/>
        </p:blipFill>
        <p:spPr>
          <a:xfrm>
            <a:off x="-8019" y="1"/>
            <a:ext cx="1762462" cy="1254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107146"/>
      </p:ext>
    </p:extLst>
  </p:cSld>
  <p:clrMapOvr>
    <a:masterClrMapping/>
  </p:clrMapOvr>
  <p:transition spd="med"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8CE3EE4-5D34-4F65-84EF-4792F47944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667"/>
            <a:ext cx="12192000" cy="677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416054"/>
      </p:ext>
    </p:extLst>
  </p:cSld>
  <p:clrMapOvr>
    <a:masterClrMapping/>
  </p:clrMapOvr>
  <p:transition spd="med">
    <p:comb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65C471-E167-4A8E-AC16-AD88A5AF7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79880B-04A5-4821-858E-21F2BEE279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38DFA2C-9D6A-45C0-9B2E-9E6D718C0B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B50A500-9638-49C8-B2E1-574D5191EB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E633689-032E-4C3B-8BEB-949478323B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A13B1EB-B901-453D-AC6D-1E9465DE07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76EB15-F0FD-427D-AE6C-C57C2A68104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BC8A728-DBC9-4243-BE57-6CEB6A8BD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8CB6B31-4C24-4403-9EE4-496DE4B4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F0BFD6-C902-4C69-9624-69A46A02B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784861"/>
      </p:ext>
    </p:extLst>
  </p:cSld>
  <p:clrMapOvr>
    <a:masterClrMapping/>
  </p:clrMapOvr>
  <p:transition spd="med">
    <p:comb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19218C-66C3-4D3F-843B-1A980517D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793B174-7ACD-4A37-BC1F-2448221C5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76EB15-F0FD-427D-AE6C-C57C2A68104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70A0762-77C0-4ED7-91E0-8FFBC5BAF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6247104-7EC2-48DA-9D12-6D80E6D37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F0BFD6-C902-4C69-9624-69A46A02B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945962"/>
      </p:ext>
    </p:extLst>
  </p:cSld>
  <p:clrMapOvr>
    <a:masterClrMapping/>
  </p:clrMapOvr>
  <p:transition spd="med">
    <p:comb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F1865CE-0B1A-458D-9807-CF7620189F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76EB15-F0FD-427D-AE6C-C57C2A68104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FD563B-8B4B-491E-811A-E22C45415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5A5C20-5BD9-4B48-B694-7C8FBE639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F0BFD6-C902-4C69-9624-69A46A02B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559681"/>
      </p:ext>
    </p:extLst>
  </p:cSld>
  <p:clrMapOvr>
    <a:masterClrMapping/>
  </p:clrMapOvr>
  <p:transition spd="med">
    <p:comb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EE9F37-FE7E-4567-9F40-D87D05F86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6E61F7-8050-4A0C-9143-380B952EC4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5C0815D-ACF2-4307-9A05-D208D1D277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2FD4EE4-456F-4EED-A34E-FF8EBFFAC9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76EB15-F0FD-427D-AE6C-C57C2A68104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DF6A3D9-8CD3-447E-9445-730C38C9C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793EBC-C2C7-4795-B2D8-643724C33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F0BFD6-C902-4C69-9624-69A46A02B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205563"/>
      </p:ext>
    </p:extLst>
  </p:cSld>
  <p:clrMapOvr>
    <a:masterClrMapping/>
  </p:clrMapOvr>
  <p:transition spd="med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1382835"/>
      </p:ext>
    </p:extLst>
  </p:cSld>
  <p:clrMapOvr>
    <a:masterClrMapping/>
  </p:clrMapOvr>
  <p:transition spd="med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05E837-1D11-4EDE-A312-E5D834427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C7DB2E7-50B6-4BBA-B12F-C5D74DEEC2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B3C0412-6620-4819-B79C-471A3D79E3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08CC6B-9856-4B31-9ADC-D89E96080D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76EB15-F0FD-427D-AE6C-C57C2A68104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D581F0F-881D-439E-854F-5C05633A4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46C018-2D2B-4805-8387-C3D4BF402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F0BFD6-C902-4C69-9624-69A46A02B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503327"/>
      </p:ext>
    </p:extLst>
  </p:cSld>
  <p:clrMapOvr>
    <a:masterClrMapping/>
  </p:clrMapOvr>
  <p:transition spd="med">
    <p:comb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70D65F-E9D8-4BBC-961D-0F209551A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556419E-C9DB-43CA-B675-CC5CC9D90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5EC8F1-3666-4B48-95CD-ADA63E887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76EB15-F0FD-427D-AE6C-C57C2A68104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1E7B80-D859-4000-A918-ED3CEB8B4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42D84C-090C-4D79-ACF8-9B2FBB897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F0BFD6-C902-4C69-9624-69A46A02B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909926"/>
      </p:ext>
    </p:extLst>
  </p:cSld>
  <p:clrMapOvr>
    <a:masterClrMapping/>
  </p:clrMapOvr>
  <p:transition spd="med">
    <p:comb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7234153-6055-441D-8E34-8FFE6230A1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48FD603-35C7-48B0-A461-A25A4CF325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863620-DA6E-4641-AEE1-6E62AA69E0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A76EB15-F0FD-427D-AE6C-C57C2A68104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A37A6C-0C1C-4E4E-B7CB-5772EA79A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D560D1-AD22-4B0C-971D-441FD0AFA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F0BFD6-C902-4C69-9624-69A46A02B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391395"/>
      </p:ext>
    </p:extLst>
  </p:cSld>
  <p:clrMapOvr>
    <a:masterClrMapping/>
  </p:clrMapOvr>
  <p:transition spd="med">
    <p:comb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757843"/>
      </p:ext>
    </p:extLst>
  </p:cSld>
  <p:clrMapOvr>
    <a:masterClrMapping/>
  </p:clrMapOvr>
  <p:transition spd="med">
    <p:comb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207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269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126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876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19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144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6345EA-BFE8-43E2-B1C2-EB5C75724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FE9B1B0-0DAB-45AC-A252-7B6042524F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6B62B9-7A9D-453B-B84E-AD27D7C249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DC8D6-B38B-4380-A986-ABDDBB35AC1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1E320F-33DC-40EF-ADCF-CEB2649AF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9F3DCE-1E37-4F8C-92B8-67DEBAF10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9AA224-7BE2-496D-9AD1-242C5EBE5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204034"/>
      </p:ext>
    </p:extLst>
  </p:cSld>
  <p:clrMapOvr>
    <a:masterClrMapping/>
  </p:clrMapOvr>
  <p:transition spd="med">
    <p:comb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30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91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238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4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16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993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Google Shape;322;p14"/>
          <p:cNvGrpSpPr/>
          <p:nvPr/>
        </p:nvGrpSpPr>
        <p:grpSpPr>
          <a:xfrm>
            <a:off x="23912" y="2134452"/>
            <a:ext cx="1868392" cy="2589073"/>
            <a:chOff x="1002412" y="3043930"/>
            <a:chExt cx="1598009" cy="2214397"/>
          </a:xfrm>
        </p:grpSpPr>
        <p:sp>
          <p:nvSpPr>
            <p:cNvPr id="323" name="Google Shape;323;p14"/>
            <p:cNvSpPr/>
            <p:nvPr/>
          </p:nvSpPr>
          <p:spPr>
            <a:xfrm>
              <a:off x="1717766" y="4672597"/>
              <a:ext cx="165949" cy="585731"/>
            </a:xfrm>
            <a:custGeom>
              <a:avLst/>
              <a:gdLst/>
              <a:ahLst/>
              <a:cxnLst/>
              <a:rect l="l" t="t" r="r" b="b"/>
              <a:pathLst>
                <a:path w="4672" h="16489" extrusionOk="0">
                  <a:moveTo>
                    <a:pt x="0" y="1"/>
                  </a:moveTo>
                  <a:lnTo>
                    <a:pt x="0" y="16488"/>
                  </a:lnTo>
                  <a:lnTo>
                    <a:pt x="4672" y="16488"/>
                  </a:lnTo>
                  <a:lnTo>
                    <a:pt x="46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4" name="Google Shape;324;p14"/>
            <p:cNvSpPr/>
            <p:nvPr/>
          </p:nvSpPr>
          <p:spPr>
            <a:xfrm>
              <a:off x="1002412" y="3043930"/>
              <a:ext cx="1598009" cy="1855660"/>
            </a:xfrm>
            <a:custGeom>
              <a:avLst/>
              <a:gdLst/>
              <a:ahLst/>
              <a:cxnLst/>
              <a:rect l="l" t="t" r="r" b="b"/>
              <a:pathLst>
                <a:path w="44989" h="52239" extrusionOk="0">
                  <a:moveTo>
                    <a:pt x="22220" y="0"/>
                  </a:moveTo>
                  <a:cubicBezTo>
                    <a:pt x="22220" y="15938"/>
                    <a:pt x="12053" y="24025"/>
                    <a:pt x="4751" y="25399"/>
                  </a:cubicBezTo>
                  <a:cubicBezTo>
                    <a:pt x="5509" y="25624"/>
                    <a:pt x="6279" y="25720"/>
                    <a:pt x="7040" y="25720"/>
                  </a:cubicBezTo>
                  <a:cubicBezTo>
                    <a:pt x="11330" y="25720"/>
                    <a:pt x="15350" y="22690"/>
                    <a:pt x="15350" y="22690"/>
                  </a:cubicBezTo>
                  <a:lnTo>
                    <a:pt x="15350" y="22730"/>
                  </a:lnTo>
                  <a:cubicBezTo>
                    <a:pt x="12681" y="26223"/>
                    <a:pt x="8755" y="28579"/>
                    <a:pt x="4398" y="29325"/>
                  </a:cubicBezTo>
                  <a:cubicBezTo>
                    <a:pt x="4398" y="29325"/>
                    <a:pt x="5834" y="30167"/>
                    <a:pt x="8438" y="30167"/>
                  </a:cubicBezTo>
                  <a:cubicBezTo>
                    <a:pt x="9563" y="30167"/>
                    <a:pt x="10906" y="30010"/>
                    <a:pt x="12445" y="29560"/>
                  </a:cubicBezTo>
                  <a:lnTo>
                    <a:pt x="12445" y="29560"/>
                  </a:lnTo>
                  <a:cubicBezTo>
                    <a:pt x="9893" y="33329"/>
                    <a:pt x="6321" y="36312"/>
                    <a:pt x="2199" y="38275"/>
                  </a:cubicBezTo>
                  <a:cubicBezTo>
                    <a:pt x="2233" y="38309"/>
                    <a:pt x="2361" y="38325"/>
                    <a:pt x="2562" y="38325"/>
                  </a:cubicBezTo>
                  <a:cubicBezTo>
                    <a:pt x="3980" y="38325"/>
                    <a:pt x="9082" y="37535"/>
                    <a:pt x="11385" y="36744"/>
                  </a:cubicBezTo>
                  <a:lnTo>
                    <a:pt x="11385" y="36744"/>
                  </a:lnTo>
                  <a:cubicBezTo>
                    <a:pt x="9815" y="40042"/>
                    <a:pt x="5968" y="45655"/>
                    <a:pt x="1" y="46440"/>
                  </a:cubicBezTo>
                  <a:cubicBezTo>
                    <a:pt x="1" y="46440"/>
                    <a:pt x="1672" y="46784"/>
                    <a:pt x="3996" y="46784"/>
                  </a:cubicBezTo>
                  <a:cubicBezTo>
                    <a:pt x="6385" y="46784"/>
                    <a:pt x="9465" y="46421"/>
                    <a:pt x="12131" y="44949"/>
                  </a:cubicBezTo>
                  <a:lnTo>
                    <a:pt x="12131" y="44949"/>
                  </a:lnTo>
                  <a:cubicBezTo>
                    <a:pt x="11817" y="45852"/>
                    <a:pt x="8284" y="51033"/>
                    <a:pt x="4790" y="52093"/>
                  </a:cubicBezTo>
                  <a:cubicBezTo>
                    <a:pt x="5860" y="52152"/>
                    <a:pt x="6866" y="52179"/>
                    <a:pt x="7810" y="52179"/>
                  </a:cubicBezTo>
                  <a:cubicBezTo>
                    <a:pt x="20860" y="52179"/>
                    <a:pt x="22259" y="46990"/>
                    <a:pt x="22259" y="46990"/>
                  </a:cubicBezTo>
                  <a:cubicBezTo>
                    <a:pt x="22259" y="46990"/>
                    <a:pt x="23164" y="52239"/>
                    <a:pt x="37835" y="52239"/>
                  </a:cubicBezTo>
                  <a:cubicBezTo>
                    <a:pt x="38442" y="52239"/>
                    <a:pt x="39073" y="52230"/>
                    <a:pt x="39728" y="52211"/>
                  </a:cubicBezTo>
                  <a:cubicBezTo>
                    <a:pt x="39728" y="52211"/>
                    <a:pt x="31916" y="47893"/>
                    <a:pt x="31916" y="45302"/>
                  </a:cubicBezTo>
                  <a:lnTo>
                    <a:pt x="31916" y="45302"/>
                  </a:lnTo>
                  <a:cubicBezTo>
                    <a:pt x="34712" y="47054"/>
                    <a:pt x="37799" y="47514"/>
                    <a:pt x="40271" y="47514"/>
                  </a:cubicBezTo>
                  <a:cubicBezTo>
                    <a:pt x="43006" y="47514"/>
                    <a:pt x="44988" y="46951"/>
                    <a:pt x="44988" y="46951"/>
                  </a:cubicBezTo>
                  <a:cubicBezTo>
                    <a:pt x="38982" y="46166"/>
                    <a:pt x="34664" y="40159"/>
                    <a:pt x="33055" y="36901"/>
                  </a:cubicBezTo>
                  <a:lnTo>
                    <a:pt x="33055" y="36901"/>
                  </a:lnTo>
                  <a:cubicBezTo>
                    <a:pt x="35053" y="37567"/>
                    <a:pt x="39435" y="38748"/>
                    <a:pt x="41334" y="38748"/>
                  </a:cubicBezTo>
                  <a:cubicBezTo>
                    <a:pt x="41896" y="38748"/>
                    <a:pt x="42241" y="38644"/>
                    <a:pt x="42241" y="38393"/>
                  </a:cubicBezTo>
                  <a:cubicBezTo>
                    <a:pt x="36627" y="35370"/>
                    <a:pt x="33408" y="32073"/>
                    <a:pt x="31563" y="29325"/>
                  </a:cubicBezTo>
                  <a:lnTo>
                    <a:pt x="31563" y="29325"/>
                  </a:lnTo>
                  <a:cubicBezTo>
                    <a:pt x="33421" y="29953"/>
                    <a:pt x="35022" y="30162"/>
                    <a:pt x="36330" y="30162"/>
                  </a:cubicBezTo>
                  <a:cubicBezTo>
                    <a:pt x="38947" y="30162"/>
                    <a:pt x="40395" y="29325"/>
                    <a:pt x="40395" y="29325"/>
                  </a:cubicBezTo>
                  <a:cubicBezTo>
                    <a:pt x="36627" y="28697"/>
                    <a:pt x="33172" y="26812"/>
                    <a:pt x="30542" y="23986"/>
                  </a:cubicBezTo>
                  <a:lnTo>
                    <a:pt x="30542" y="23986"/>
                  </a:lnTo>
                  <a:cubicBezTo>
                    <a:pt x="32739" y="25526"/>
                    <a:pt x="35097" y="25917"/>
                    <a:pt x="36870" y="25917"/>
                  </a:cubicBezTo>
                  <a:cubicBezTo>
                    <a:pt x="38485" y="25917"/>
                    <a:pt x="39614" y="25592"/>
                    <a:pt x="39689" y="25517"/>
                  </a:cubicBezTo>
                  <a:cubicBezTo>
                    <a:pt x="34939" y="25517"/>
                    <a:pt x="22220" y="16056"/>
                    <a:pt x="22220" y="118"/>
                  </a:cubicBezTo>
                  <a:lnTo>
                    <a:pt x="22220" y="0"/>
                  </a:lnTo>
                  <a:close/>
                </a:path>
              </a:pathLst>
            </a:custGeom>
            <a:solidFill>
              <a:srgbClr val="82A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25" name="Google Shape;325;p14"/>
          <p:cNvSpPr/>
          <p:nvPr/>
        </p:nvSpPr>
        <p:spPr>
          <a:xfrm>
            <a:off x="10540367" y="356448"/>
            <a:ext cx="1756405" cy="837088"/>
          </a:xfrm>
          <a:custGeom>
            <a:avLst/>
            <a:gdLst/>
            <a:ahLst/>
            <a:cxnLst/>
            <a:rect l="l" t="t" r="r" b="b"/>
            <a:pathLst>
              <a:path w="35175" h="16763" extrusionOk="0">
                <a:moveTo>
                  <a:pt x="18530" y="0"/>
                </a:moveTo>
                <a:cubicBezTo>
                  <a:pt x="12681" y="0"/>
                  <a:pt x="7931" y="2866"/>
                  <a:pt x="7931" y="6399"/>
                </a:cubicBezTo>
                <a:lnTo>
                  <a:pt x="7931" y="6713"/>
                </a:lnTo>
                <a:cubicBezTo>
                  <a:pt x="3338" y="7341"/>
                  <a:pt x="1" y="9225"/>
                  <a:pt x="1" y="11502"/>
                </a:cubicBezTo>
                <a:cubicBezTo>
                  <a:pt x="1" y="14289"/>
                  <a:pt x="5026" y="16527"/>
                  <a:pt x="11228" y="16527"/>
                </a:cubicBezTo>
                <a:cubicBezTo>
                  <a:pt x="11328" y="16528"/>
                  <a:pt x="11427" y="16529"/>
                  <a:pt x="11527" y="16529"/>
                </a:cubicBezTo>
                <a:cubicBezTo>
                  <a:pt x="14211" y="16529"/>
                  <a:pt x="16854" y="16018"/>
                  <a:pt x="19315" y="14996"/>
                </a:cubicBezTo>
                <a:cubicBezTo>
                  <a:pt x="20846" y="16056"/>
                  <a:pt x="23515" y="16762"/>
                  <a:pt x="26499" y="16762"/>
                </a:cubicBezTo>
                <a:cubicBezTo>
                  <a:pt x="31288" y="16762"/>
                  <a:pt x="35174" y="14996"/>
                  <a:pt x="35174" y="12837"/>
                </a:cubicBezTo>
                <a:cubicBezTo>
                  <a:pt x="35174" y="10913"/>
                  <a:pt x="32230" y="9304"/>
                  <a:pt x="28265" y="8950"/>
                </a:cubicBezTo>
                <a:cubicBezTo>
                  <a:pt x="28815" y="8205"/>
                  <a:pt x="29129" y="7341"/>
                  <a:pt x="29129" y="6399"/>
                </a:cubicBezTo>
                <a:cubicBezTo>
                  <a:pt x="29129" y="2866"/>
                  <a:pt x="24379" y="0"/>
                  <a:pt x="1853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14"/>
          <p:cNvSpPr/>
          <p:nvPr/>
        </p:nvSpPr>
        <p:spPr>
          <a:xfrm>
            <a:off x="3116311" y="-137718"/>
            <a:ext cx="1937749" cy="837052"/>
          </a:xfrm>
          <a:custGeom>
            <a:avLst/>
            <a:gdLst/>
            <a:ahLst/>
            <a:cxnLst/>
            <a:rect l="l" t="t" r="r" b="b"/>
            <a:pathLst>
              <a:path w="30543" h="13193" extrusionOk="0">
                <a:moveTo>
                  <a:pt x="18490" y="1"/>
                </a:moveTo>
                <a:cubicBezTo>
                  <a:pt x="15389" y="1"/>
                  <a:pt x="12838" y="1179"/>
                  <a:pt x="12406" y="2749"/>
                </a:cubicBezTo>
                <a:cubicBezTo>
                  <a:pt x="12013" y="2710"/>
                  <a:pt x="11581" y="2710"/>
                  <a:pt x="11150" y="2710"/>
                </a:cubicBezTo>
                <a:cubicBezTo>
                  <a:pt x="7616" y="2710"/>
                  <a:pt x="4790" y="3927"/>
                  <a:pt x="4790" y="5418"/>
                </a:cubicBezTo>
                <a:cubicBezTo>
                  <a:pt x="4790" y="5536"/>
                  <a:pt x="4790" y="5654"/>
                  <a:pt x="4829" y="5772"/>
                </a:cubicBezTo>
                <a:cubicBezTo>
                  <a:pt x="1964" y="6400"/>
                  <a:pt x="1" y="7734"/>
                  <a:pt x="1" y="9265"/>
                </a:cubicBezTo>
                <a:cubicBezTo>
                  <a:pt x="1" y="11425"/>
                  <a:pt x="3926" y="13191"/>
                  <a:pt x="8755" y="13191"/>
                </a:cubicBezTo>
                <a:cubicBezTo>
                  <a:pt x="11817" y="13191"/>
                  <a:pt x="14486" y="12484"/>
                  <a:pt x="16057" y="11425"/>
                </a:cubicBezTo>
                <a:cubicBezTo>
                  <a:pt x="17844" y="12603"/>
                  <a:pt x="19963" y="13193"/>
                  <a:pt x="22092" y="13193"/>
                </a:cubicBezTo>
                <a:cubicBezTo>
                  <a:pt x="22161" y="13193"/>
                  <a:pt x="22230" y="13192"/>
                  <a:pt x="22298" y="13191"/>
                </a:cubicBezTo>
                <a:cubicBezTo>
                  <a:pt x="26852" y="13191"/>
                  <a:pt x="30542" y="10953"/>
                  <a:pt x="30542" y="8206"/>
                </a:cubicBezTo>
                <a:cubicBezTo>
                  <a:pt x="30542" y="5929"/>
                  <a:pt x="28108" y="4005"/>
                  <a:pt x="24654" y="3416"/>
                </a:cubicBezTo>
                <a:cubicBezTo>
                  <a:pt x="24654" y="3338"/>
                  <a:pt x="24654" y="3259"/>
                  <a:pt x="24654" y="3220"/>
                </a:cubicBezTo>
                <a:cubicBezTo>
                  <a:pt x="24654" y="1414"/>
                  <a:pt x="21906" y="1"/>
                  <a:pt x="184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27" name="Google Shape;327;p14"/>
          <p:cNvGrpSpPr/>
          <p:nvPr/>
        </p:nvGrpSpPr>
        <p:grpSpPr>
          <a:xfrm>
            <a:off x="-914399" y="4646133"/>
            <a:ext cx="14007924" cy="2191891"/>
            <a:chOff x="-1204233" y="3679133"/>
            <a:chExt cx="11612626" cy="1817086"/>
          </a:xfrm>
        </p:grpSpPr>
        <p:sp>
          <p:nvSpPr>
            <p:cNvPr id="328" name="Google Shape;328;p14"/>
            <p:cNvSpPr/>
            <p:nvPr/>
          </p:nvSpPr>
          <p:spPr>
            <a:xfrm>
              <a:off x="-1204233" y="4152100"/>
              <a:ext cx="11612626" cy="1344120"/>
            </a:xfrm>
            <a:custGeom>
              <a:avLst/>
              <a:gdLst/>
              <a:ahLst/>
              <a:cxnLst/>
              <a:rect l="l" t="t" r="r" b="b"/>
              <a:pathLst>
                <a:path w="238538" h="28155" extrusionOk="0">
                  <a:moveTo>
                    <a:pt x="14311" y="1"/>
                  </a:moveTo>
                  <a:cubicBezTo>
                    <a:pt x="12876" y="1"/>
                    <a:pt x="8473" y="4137"/>
                    <a:pt x="8473" y="5271"/>
                  </a:cubicBezTo>
                  <a:lnTo>
                    <a:pt x="1235" y="21883"/>
                  </a:lnTo>
                  <a:cubicBezTo>
                    <a:pt x="668" y="23217"/>
                    <a:pt x="0" y="28154"/>
                    <a:pt x="3837" y="28154"/>
                  </a:cubicBezTo>
                  <a:lnTo>
                    <a:pt x="235035" y="28154"/>
                  </a:lnTo>
                  <a:cubicBezTo>
                    <a:pt x="238538" y="28154"/>
                    <a:pt x="238404" y="23184"/>
                    <a:pt x="237671" y="21983"/>
                  </a:cubicBezTo>
                  <a:lnTo>
                    <a:pt x="228898" y="2302"/>
                  </a:lnTo>
                  <a:cubicBezTo>
                    <a:pt x="228898" y="1135"/>
                    <a:pt x="225996" y="1"/>
                    <a:pt x="2245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9" name="Google Shape;329;p14"/>
            <p:cNvSpPr/>
            <p:nvPr/>
          </p:nvSpPr>
          <p:spPr>
            <a:xfrm>
              <a:off x="-1144157" y="3679133"/>
              <a:ext cx="11510344" cy="1618004"/>
            </a:xfrm>
            <a:custGeom>
              <a:avLst/>
              <a:gdLst/>
              <a:ahLst/>
              <a:cxnLst/>
              <a:rect l="l" t="t" r="r" b="b"/>
              <a:pathLst>
                <a:path w="236437" h="33892" extrusionOk="0">
                  <a:moveTo>
                    <a:pt x="13110" y="1"/>
                  </a:moveTo>
                  <a:cubicBezTo>
                    <a:pt x="11676" y="5738"/>
                    <a:pt x="10475" y="6672"/>
                    <a:pt x="10475" y="7840"/>
                  </a:cubicBezTo>
                  <a:lnTo>
                    <a:pt x="1" y="31823"/>
                  </a:lnTo>
                  <a:cubicBezTo>
                    <a:pt x="1" y="32958"/>
                    <a:pt x="1168" y="33892"/>
                    <a:pt x="2603" y="33892"/>
                  </a:cubicBezTo>
                  <a:lnTo>
                    <a:pt x="233801" y="33892"/>
                  </a:lnTo>
                  <a:cubicBezTo>
                    <a:pt x="235236" y="33892"/>
                    <a:pt x="236437" y="32958"/>
                    <a:pt x="236437" y="31823"/>
                  </a:cubicBezTo>
                  <a:lnTo>
                    <a:pt x="225929" y="7840"/>
                  </a:lnTo>
                  <a:cubicBezTo>
                    <a:pt x="225929" y="6672"/>
                    <a:pt x="224762" y="5738"/>
                    <a:pt x="22332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30" name="Google Shape;330;p14"/>
          <p:cNvGrpSpPr/>
          <p:nvPr/>
        </p:nvGrpSpPr>
        <p:grpSpPr>
          <a:xfrm>
            <a:off x="690208" y="468568"/>
            <a:ext cx="11116384" cy="5660033"/>
            <a:chOff x="702250" y="237125"/>
            <a:chExt cx="8337288" cy="4245025"/>
          </a:xfrm>
        </p:grpSpPr>
        <p:sp>
          <p:nvSpPr>
            <p:cNvPr id="331" name="Google Shape;331;p14"/>
            <p:cNvSpPr/>
            <p:nvPr/>
          </p:nvSpPr>
          <p:spPr>
            <a:xfrm>
              <a:off x="1098475" y="680400"/>
              <a:ext cx="6821592" cy="3492300"/>
            </a:xfrm>
            <a:custGeom>
              <a:avLst/>
              <a:gdLst/>
              <a:ahLst/>
              <a:cxnLst/>
              <a:rect l="l" t="t" r="r" b="b"/>
              <a:pathLst>
                <a:path w="146339" h="80859" extrusionOk="0">
                  <a:moveTo>
                    <a:pt x="0" y="1"/>
                  </a:moveTo>
                  <a:lnTo>
                    <a:pt x="0" y="80859"/>
                  </a:lnTo>
                  <a:lnTo>
                    <a:pt x="146338" y="80859"/>
                  </a:lnTo>
                  <a:lnTo>
                    <a:pt x="14633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2" name="Google Shape;332;p14"/>
            <p:cNvSpPr/>
            <p:nvPr/>
          </p:nvSpPr>
          <p:spPr>
            <a:xfrm>
              <a:off x="3514550" y="4084725"/>
              <a:ext cx="4358488" cy="82200"/>
            </a:xfrm>
            <a:custGeom>
              <a:avLst/>
              <a:gdLst/>
              <a:ahLst/>
              <a:cxnLst/>
              <a:rect l="l" t="t" r="r" b="b"/>
              <a:pathLst>
                <a:path w="89231" h="1903" extrusionOk="0">
                  <a:moveTo>
                    <a:pt x="0" y="1"/>
                  </a:moveTo>
                  <a:lnTo>
                    <a:pt x="0" y="1902"/>
                  </a:lnTo>
                  <a:lnTo>
                    <a:pt x="89231" y="1902"/>
                  </a:lnTo>
                  <a:lnTo>
                    <a:pt x="89231" y="1"/>
                  </a:lnTo>
                  <a:close/>
                </a:path>
              </a:pathLst>
            </a:custGeom>
            <a:solidFill>
              <a:srgbClr val="3B3B3B">
                <a:alpha val="66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3" name="Google Shape;333;p14"/>
            <p:cNvSpPr/>
            <p:nvPr/>
          </p:nvSpPr>
          <p:spPr>
            <a:xfrm>
              <a:off x="1122971" y="3978136"/>
              <a:ext cx="2348370" cy="188783"/>
            </a:xfrm>
            <a:custGeom>
              <a:avLst/>
              <a:gdLst/>
              <a:ahLst/>
              <a:cxnLst/>
              <a:rect l="l" t="t" r="r" b="b"/>
              <a:pathLst>
                <a:path w="54373" h="4371" extrusionOk="0">
                  <a:moveTo>
                    <a:pt x="0" y="0"/>
                  </a:moveTo>
                  <a:lnTo>
                    <a:pt x="0" y="4370"/>
                  </a:lnTo>
                  <a:lnTo>
                    <a:pt x="54372" y="4370"/>
                  </a:lnTo>
                  <a:lnTo>
                    <a:pt x="54372" y="0"/>
                  </a:lnTo>
                  <a:close/>
                </a:path>
              </a:pathLst>
            </a:custGeom>
            <a:solidFill>
              <a:srgbClr val="3B3B3B">
                <a:alpha val="664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1122971" y="3757765"/>
              <a:ext cx="2348370" cy="51914"/>
            </a:xfrm>
            <a:custGeom>
              <a:avLst/>
              <a:gdLst/>
              <a:ahLst/>
              <a:cxnLst/>
              <a:rect l="l" t="t" r="r" b="b"/>
              <a:pathLst>
                <a:path w="54373" h="1202" extrusionOk="0">
                  <a:moveTo>
                    <a:pt x="0" y="1"/>
                  </a:moveTo>
                  <a:lnTo>
                    <a:pt x="0" y="1202"/>
                  </a:lnTo>
                  <a:lnTo>
                    <a:pt x="54372" y="1202"/>
                  </a:lnTo>
                  <a:lnTo>
                    <a:pt x="5437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5" name="Google Shape;335;p14"/>
            <p:cNvSpPr/>
            <p:nvPr/>
          </p:nvSpPr>
          <p:spPr>
            <a:xfrm>
              <a:off x="1122971" y="959935"/>
              <a:ext cx="2348370" cy="51914"/>
            </a:xfrm>
            <a:custGeom>
              <a:avLst/>
              <a:gdLst/>
              <a:ahLst/>
              <a:cxnLst/>
              <a:rect l="l" t="t" r="r" b="b"/>
              <a:pathLst>
                <a:path w="54373" h="1202" extrusionOk="0">
                  <a:moveTo>
                    <a:pt x="0" y="0"/>
                  </a:moveTo>
                  <a:lnTo>
                    <a:pt x="0" y="1201"/>
                  </a:lnTo>
                  <a:lnTo>
                    <a:pt x="54372" y="1201"/>
                  </a:lnTo>
                  <a:lnTo>
                    <a:pt x="5437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6" name="Google Shape;336;p14"/>
            <p:cNvSpPr/>
            <p:nvPr/>
          </p:nvSpPr>
          <p:spPr>
            <a:xfrm>
              <a:off x="1264350" y="892547"/>
              <a:ext cx="2070289" cy="2978182"/>
            </a:xfrm>
            <a:custGeom>
              <a:avLst/>
              <a:gdLst/>
              <a:ahLst/>
              <a:cxnLst/>
              <a:rect l="l" t="t" r="r" b="b"/>
              <a:pathLst>
                <a:path w="49369" h="71019" extrusionOk="0">
                  <a:moveTo>
                    <a:pt x="0" y="1"/>
                  </a:moveTo>
                  <a:lnTo>
                    <a:pt x="0" y="71018"/>
                  </a:lnTo>
                  <a:lnTo>
                    <a:pt x="49369" y="71018"/>
                  </a:lnTo>
                  <a:lnTo>
                    <a:pt x="4936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7" name="Google Shape;337;p14"/>
            <p:cNvSpPr/>
            <p:nvPr/>
          </p:nvSpPr>
          <p:spPr>
            <a:xfrm>
              <a:off x="1423790" y="1054838"/>
              <a:ext cx="1751415" cy="2655031"/>
            </a:xfrm>
            <a:custGeom>
              <a:avLst/>
              <a:gdLst/>
              <a:ahLst/>
              <a:cxnLst/>
              <a:rect l="l" t="t" r="r" b="b"/>
              <a:pathLst>
                <a:path w="41765" h="63313" extrusionOk="0">
                  <a:moveTo>
                    <a:pt x="1" y="0"/>
                  </a:moveTo>
                  <a:lnTo>
                    <a:pt x="1" y="63312"/>
                  </a:lnTo>
                  <a:lnTo>
                    <a:pt x="41764" y="63312"/>
                  </a:lnTo>
                  <a:lnTo>
                    <a:pt x="417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8" name="Google Shape;338;p14"/>
            <p:cNvSpPr/>
            <p:nvPr/>
          </p:nvSpPr>
          <p:spPr>
            <a:xfrm>
              <a:off x="1030760" y="696258"/>
              <a:ext cx="135444" cy="3614787"/>
            </a:xfrm>
            <a:custGeom>
              <a:avLst/>
              <a:gdLst/>
              <a:ahLst/>
              <a:cxnLst/>
              <a:rect l="l" t="t" r="r" b="b"/>
              <a:pathLst>
                <a:path w="3136" h="83695" extrusionOk="0">
                  <a:moveTo>
                    <a:pt x="0" y="1"/>
                  </a:moveTo>
                  <a:lnTo>
                    <a:pt x="0" y="83694"/>
                  </a:lnTo>
                  <a:lnTo>
                    <a:pt x="3136" y="83694"/>
                  </a:lnTo>
                  <a:lnTo>
                    <a:pt x="313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9" name="Google Shape;339;p14"/>
            <p:cNvSpPr/>
            <p:nvPr/>
          </p:nvSpPr>
          <p:spPr>
            <a:xfrm>
              <a:off x="7044286" y="3392484"/>
              <a:ext cx="82147" cy="211804"/>
            </a:xfrm>
            <a:custGeom>
              <a:avLst/>
              <a:gdLst/>
              <a:ahLst/>
              <a:cxnLst/>
              <a:rect l="l" t="t" r="r" b="b"/>
              <a:pathLst>
                <a:path w="1902" h="4904" extrusionOk="0">
                  <a:moveTo>
                    <a:pt x="0" y="0"/>
                  </a:moveTo>
                  <a:lnTo>
                    <a:pt x="0" y="4904"/>
                  </a:lnTo>
                  <a:lnTo>
                    <a:pt x="1902" y="4904"/>
                  </a:lnTo>
                  <a:lnTo>
                    <a:pt x="190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0" name="Google Shape;340;p14"/>
            <p:cNvSpPr/>
            <p:nvPr/>
          </p:nvSpPr>
          <p:spPr>
            <a:xfrm>
              <a:off x="6243234" y="3392484"/>
              <a:ext cx="82147" cy="211804"/>
            </a:xfrm>
            <a:custGeom>
              <a:avLst/>
              <a:gdLst/>
              <a:ahLst/>
              <a:cxnLst/>
              <a:rect l="l" t="t" r="r" b="b"/>
              <a:pathLst>
                <a:path w="1902" h="4904" extrusionOk="0">
                  <a:moveTo>
                    <a:pt x="1" y="0"/>
                  </a:moveTo>
                  <a:lnTo>
                    <a:pt x="1" y="4904"/>
                  </a:lnTo>
                  <a:lnTo>
                    <a:pt x="1902" y="4904"/>
                  </a:lnTo>
                  <a:lnTo>
                    <a:pt x="190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1" name="Google Shape;341;p14"/>
            <p:cNvSpPr/>
            <p:nvPr/>
          </p:nvSpPr>
          <p:spPr>
            <a:xfrm>
              <a:off x="5442225" y="3392484"/>
              <a:ext cx="82147" cy="211804"/>
            </a:xfrm>
            <a:custGeom>
              <a:avLst/>
              <a:gdLst/>
              <a:ahLst/>
              <a:cxnLst/>
              <a:rect l="l" t="t" r="r" b="b"/>
              <a:pathLst>
                <a:path w="1902" h="4904" extrusionOk="0">
                  <a:moveTo>
                    <a:pt x="0" y="0"/>
                  </a:moveTo>
                  <a:lnTo>
                    <a:pt x="0" y="4904"/>
                  </a:lnTo>
                  <a:lnTo>
                    <a:pt x="1901" y="4904"/>
                  </a:lnTo>
                  <a:lnTo>
                    <a:pt x="190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14"/>
            <p:cNvSpPr/>
            <p:nvPr/>
          </p:nvSpPr>
          <p:spPr>
            <a:xfrm>
              <a:off x="3422340" y="696258"/>
              <a:ext cx="135444" cy="3614787"/>
            </a:xfrm>
            <a:custGeom>
              <a:avLst/>
              <a:gdLst/>
              <a:ahLst/>
              <a:cxnLst/>
              <a:rect l="l" t="t" r="r" b="b"/>
              <a:pathLst>
                <a:path w="3136" h="83695" extrusionOk="0">
                  <a:moveTo>
                    <a:pt x="0" y="1"/>
                  </a:moveTo>
                  <a:lnTo>
                    <a:pt x="0" y="83694"/>
                  </a:lnTo>
                  <a:lnTo>
                    <a:pt x="3136" y="83694"/>
                  </a:lnTo>
                  <a:lnTo>
                    <a:pt x="313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3" name="Google Shape;343;p14"/>
            <p:cNvSpPr/>
            <p:nvPr/>
          </p:nvSpPr>
          <p:spPr>
            <a:xfrm>
              <a:off x="7873025" y="696250"/>
              <a:ext cx="135471" cy="3614787"/>
            </a:xfrm>
            <a:custGeom>
              <a:avLst/>
              <a:gdLst/>
              <a:ahLst/>
              <a:cxnLst/>
              <a:rect l="l" t="t" r="r" b="b"/>
              <a:pathLst>
                <a:path w="3137" h="83695" extrusionOk="0">
                  <a:moveTo>
                    <a:pt x="0" y="1"/>
                  </a:moveTo>
                  <a:lnTo>
                    <a:pt x="0" y="83694"/>
                  </a:lnTo>
                  <a:lnTo>
                    <a:pt x="3136" y="83694"/>
                  </a:lnTo>
                  <a:lnTo>
                    <a:pt x="313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4" name="Google Shape;344;p14"/>
            <p:cNvSpPr/>
            <p:nvPr/>
          </p:nvSpPr>
          <p:spPr>
            <a:xfrm>
              <a:off x="5267865" y="3611459"/>
              <a:ext cx="2001165" cy="256505"/>
            </a:xfrm>
            <a:custGeom>
              <a:avLst/>
              <a:gdLst/>
              <a:ahLst/>
              <a:cxnLst/>
              <a:rect l="l" t="t" r="r" b="b"/>
              <a:pathLst>
                <a:path w="46334" h="5939" extrusionOk="0">
                  <a:moveTo>
                    <a:pt x="2269" y="1"/>
                  </a:moveTo>
                  <a:cubicBezTo>
                    <a:pt x="1002" y="1"/>
                    <a:pt x="1" y="568"/>
                    <a:pt x="1" y="1302"/>
                  </a:cubicBezTo>
                  <a:lnTo>
                    <a:pt x="1" y="4637"/>
                  </a:lnTo>
                  <a:cubicBezTo>
                    <a:pt x="1" y="5371"/>
                    <a:pt x="1002" y="5938"/>
                    <a:pt x="2269" y="5938"/>
                  </a:cubicBezTo>
                  <a:lnTo>
                    <a:pt x="44099" y="5938"/>
                  </a:lnTo>
                  <a:cubicBezTo>
                    <a:pt x="45333" y="5938"/>
                    <a:pt x="46334" y="5371"/>
                    <a:pt x="46334" y="4637"/>
                  </a:cubicBezTo>
                  <a:lnTo>
                    <a:pt x="46334" y="1302"/>
                  </a:lnTo>
                  <a:cubicBezTo>
                    <a:pt x="46334" y="568"/>
                    <a:pt x="45333" y="1"/>
                    <a:pt x="440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5" name="Google Shape;345;p14"/>
            <p:cNvSpPr/>
            <p:nvPr/>
          </p:nvSpPr>
          <p:spPr>
            <a:xfrm>
              <a:off x="5267865" y="3494759"/>
              <a:ext cx="2001165" cy="257931"/>
            </a:xfrm>
            <a:custGeom>
              <a:avLst/>
              <a:gdLst/>
              <a:ahLst/>
              <a:cxnLst/>
              <a:rect l="l" t="t" r="r" b="b"/>
              <a:pathLst>
                <a:path w="46334" h="5972" extrusionOk="0">
                  <a:moveTo>
                    <a:pt x="2269" y="1"/>
                  </a:moveTo>
                  <a:cubicBezTo>
                    <a:pt x="1002" y="1"/>
                    <a:pt x="1" y="601"/>
                    <a:pt x="1" y="1335"/>
                  </a:cubicBezTo>
                  <a:lnTo>
                    <a:pt x="1" y="4671"/>
                  </a:lnTo>
                  <a:cubicBezTo>
                    <a:pt x="1" y="5371"/>
                    <a:pt x="1002" y="5972"/>
                    <a:pt x="2269" y="5972"/>
                  </a:cubicBezTo>
                  <a:lnTo>
                    <a:pt x="44099" y="5972"/>
                  </a:lnTo>
                  <a:cubicBezTo>
                    <a:pt x="45333" y="5972"/>
                    <a:pt x="46334" y="5371"/>
                    <a:pt x="46334" y="4671"/>
                  </a:cubicBezTo>
                  <a:lnTo>
                    <a:pt x="46334" y="1335"/>
                  </a:lnTo>
                  <a:cubicBezTo>
                    <a:pt x="46334" y="601"/>
                    <a:pt x="45333" y="1"/>
                    <a:pt x="440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6" name="Google Shape;346;p14"/>
            <p:cNvSpPr/>
            <p:nvPr/>
          </p:nvSpPr>
          <p:spPr>
            <a:xfrm>
              <a:off x="5325524" y="3671969"/>
              <a:ext cx="1887360" cy="30319"/>
            </a:xfrm>
            <a:custGeom>
              <a:avLst/>
              <a:gdLst/>
              <a:ahLst/>
              <a:cxnLst/>
              <a:rect l="l" t="t" r="r" b="b"/>
              <a:pathLst>
                <a:path w="43699" h="702" extrusionOk="0">
                  <a:moveTo>
                    <a:pt x="367" y="1"/>
                  </a:moveTo>
                  <a:cubicBezTo>
                    <a:pt x="167" y="1"/>
                    <a:pt x="0" y="67"/>
                    <a:pt x="0" y="167"/>
                  </a:cubicBezTo>
                  <a:lnTo>
                    <a:pt x="0" y="534"/>
                  </a:lnTo>
                  <a:cubicBezTo>
                    <a:pt x="0" y="601"/>
                    <a:pt x="167" y="701"/>
                    <a:pt x="367" y="701"/>
                  </a:cubicBezTo>
                  <a:lnTo>
                    <a:pt x="43331" y="701"/>
                  </a:lnTo>
                  <a:cubicBezTo>
                    <a:pt x="43531" y="701"/>
                    <a:pt x="43698" y="601"/>
                    <a:pt x="43698" y="534"/>
                  </a:cubicBezTo>
                  <a:lnTo>
                    <a:pt x="43698" y="167"/>
                  </a:lnTo>
                  <a:cubicBezTo>
                    <a:pt x="43698" y="67"/>
                    <a:pt x="43531" y="1"/>
                    <a:pt x="43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7" name="Google Shape;347;p14"/>
            <p:cNvSpPr/>
            <p:nvPr/>
          </p:nvSpPr>
          <p:spPr>
            <a:xfrm>
              <a:off x="5325524" y="3604246"/>
              <a:ext cx="1887360" cy="30319"/>
            </a:xfrm>
            <a:custGeom>
              <a:avLst/>
              <a:gdLst/>
              <a:ahLst/>
              <a:cxnLst/>
              <a:rect l="l" t="t" r="r" b="b"/>
              <a:pathLst>
                <a:path w="43699" h="702" extrusionOk="0">
                  <a:moveTo>
                    <a:pt x="367" y="1"/>
                  </a:moveTo>
                  <a:cubicBezTo>
                    <a:pt x="167" y="1"/>
                    <a:pt x="0" y="68"/>
                    <a:pt x="0" y="168"/>
                  </a:cubicBezTo>
                  <a:lnTo>
                    <a:pt x="0" y="535"/>
                  </a:lnTo>
                  <a:cubicBezTo>
                    <a:pt x="0" y="635"/>
                    <a:pt x="167" y="701"/>
                    <a:pt x="367" y="701"/>
                  </a:cubicBezTo>
                  <a:lnTo>
                    <a:pt x="43331" y="701"/>
                  </a:lnTo>
                  <a:cubicBezTo>
                    <a:pt x="43531" y="701"/>
                    <a:pt x="43698" y="635"/>
                    <a:pt x="43698" y="535"/>
                  </a:cubicBezTo>
                  <a:lnTo>
                    <a:pt x="43698" y="168"/>
                  </a:lnTo>
                  <a:cubicBezTo>
                    <a:pt x="43698" y="68"/>
                    <a:pt x="43531" y="1"/>
                    <a:pt x="433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8" name="Google Shape;348;p14"/>
            <p:cNvSpPr/>
            <p:nvPr/>
          </p:nvSpPr>
          <p:spPr>
            <a:xfrm>
              <a:off x="5325524" y="3536567"/>
              <a:ext cx="1887360" cy="30276"/>
            </a:xfrm>
            <a:custGeom>
              <a:avLst/>
              <a:gdLst/>
              <a:ahLst/>
              <a:cxnLst/>
              <a:rect l="l" t="t" r="r" b="b"/>
              <a:pathLst>
                <a:path w="43699" h="701" extrusionOk="0">
                  <a:moveTo>
                    <a:pt x="367" y="0"/>
                  </a:moveTo>
                  <a:cubicBezTo>
                    <a:pt x="167" y="0"/>
                    <a:pt x="0" y="67"/>
                    <a:pt x="0" y="167"/>
                  </a:cubicBezTo>
                  <a:lnTo>
                    <a:pt x="0" y="534"/>
                  </a:lnTo>
                  <a:cubicBezTo>
                    <a:pt x="0" y="634"/>
                    <a:pt x="167" y="701"/>
                    <a:pt x="367" y="701"/>
                  </a:cubicBezTo>
                  <a:lnTo>
                    <a:pt x="43331" y="701"/>
                  </a:lnTo>
                  <a:cubicBezTo>
                    <a:pt x="43531" y="701"/>
                    <a:pt x="43698" y="634"/>
                    <a:pt x="43698" y="534"/>
                  </a:cubicBezTo>
                  <a:lnTo>
                    <a:pt x="43698" y="167"/>
                  </a:lnTo>
                  <a:cubicBezTo>
                    <a:pt x="43698" y="67"/>
                    <a:pt x="43531" y="0"/>
                    <a:pt x="433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9" name="Google Shape;349;p14"/>
            <p:cNvSpPr/>
            <p:nvPr/>
          </p:nvSpPr>
          <p:spPr>
            <a:xfrm>
              <a:off x="3497224" y="3334875"/>
              <a:ext cx="4408113" cy="115274"/>
            </a:xfrm>
            <a:custGeom>
              <a:avLst/>
              <a:gdLst/>
              <a:ahLst/>
              <a:cxnLst/>
              <a:rect l="l" t="t" r="r" b="b"/>
              <a:pathLst>
                <a:path w="90800" h="2669" extrusionOk="0">
                  <a:moveTo>
                    <a:pt x="835" y="0"/>
                  </a:moveTo>
                  <a:cubicBezTo>
                    <a:pt x="368" y="0"/>
                    <a:pt x="1" y="600"/>
                    <a:pt x="1" y="1334"/>
                  </a:cubicBezTo>
                  <a:cubicBezTo>
                    <a:pt x="1" y="2068"/>
                    <a:pt x="368" y="2669"/>
                    <a:pt x="835" y="2669"/>
                  </a:cubicBezTo>
                  <a:lnTo>
                    <a:pt x="89932" y="2669"/>
                  </a:lnTo>
                  <a:cubicBezTo>
                    <a:pt x="90399" y="2669"/>
                    <a:pt x="90799" y="2068"/>
                    <a:pt x="90799" y="1334"/>
                  </a:cubicBezTo>
                  <a:cubicBezTo>
                    <a:pt x="90799" y="600"/>
                    <a:pt x="90399" y="0"/>
                    <a:pt x="899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837699" y="281371"/>
              <a:ext cx="6961494" cy="338566"/>
            </a:xfrm>
            <a:custGeom>
              <a:avLst/>
              <a:gdLst/>
              <a:ahLst/>
              <a:cxnLst/>
              <a:rect l="l" t="t" r="r" b="b"/>
              <a:pathLst>
                <a:path w="161183" h="7839" extrusionOk="0">
                  <a:moveTo>
                    <a:pt x="0" y="0"/>
                  </a:moveTo>
                  <a:lnTo>
                    <a:pt x="4470" y="7839"/>
                  </a:lnTo>
                  <a:lnTo>
                    <a:pt x="152376" y="7839"/>
                  </a:lnTo>
                  <a:lnTo>
                    <a:pt x="161182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1" name="Google Shape;351;p14"/>
            <p:cNvSpPr/>
            <p:nvPr/>
          </p:nvSpPr>
          <p:spPr>
            <a:xfrm>
              <a:off x="977475" y="554075"/>
              <a:ext cx="7090239" cy="144125"/>
            </a:xfrm>
            <a:custGeom>
              <a:avLst/>
              <a:gdLst/>
              <a:ahLst/>
              <a:cxnLst/>
              <a:rect l="l" t="t" r="r" b="b"/>
              <a:pathLst>
                <a:path w="151809" h="3337" extrusionOk="0">
                  <a:moveTo>
                    <a:pt x="1067" y="0"/>
                  </a:moveTo>
                  <a:cubicBezTo>
                    <a:pt x="467" y="0"/>
                    <a:pt x="0" y="734"/>
                    <a:pt x="0" y="1668"/>
                  </a:cubicBezTo>
                  <a:cubicBezTo>
                    <a:pt x="0" y="2569"/>
                    <a:pt x="467" y="3336"/>
                    <a:pt x="1067" y="3336"/>
                  </a:cubicBezTo>
                  <a:lnTo>
                    <a:pt x="150741" y="3336"/>
                  </a:lnTo>
                  <a:cubicBezTo>
                    <a:pt x="151342" y="3336"/>
                    <a:pt x="151809" y="2569"/>
                    <a:pt x="151809" y="1668"/>
                  </a:cubicBezTo>
                  <a:cubicBezTo>
                    <a:pt x="151809" y="734"/>
                    <a:pt x="151342" y="0"/>
                    <a:pt x="1507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2" name="Google Shape;352;p14"/>
            <p:cNvSpPr/>
            <p:nvPr/>
          </p:nvSpPr>
          <p:spPr>
            <a:xfrm>
              <a:off x="741168" y="257282"/>
              <a:ext cx="357354" cy="367417"/>
            </a:xfrm>
            <a:custGeom>
              <a:avLst/>
              <a:gdLst/>
              <a:ahLst/>
              <a:cxnLst/>
              <a:rect l="l" t="t" r="r" b="b"/>
              <a:pathLst>
                <a:path w="8274" h="8507" extrusionOk="0">
                  <a:moveTo>
                    <a:pt x="0" y="1"/>
                  </a:moveTo>
                  <a:lnTo>
                    <a:pt x="6705" y="8507"/>
                  </a:lnTo>
                  <a:lnTo>
                    <a:pt x="8273" y="8507"/>
                  </a:lnTo>
                  <a:lnTo>
                    <a:pt x="173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3" name="Google Shape;353;p14"/>
            <p:cNvSpPr/>
            <p:nvPr/>
          </p:nvSpPr>
          <p:spPr>
            <a:xfrm>
              <a:off x="1923980" y="257282"/>
              <a:ext cx="233442" cy="367417"/>
            </a:xfrm>
            <a:custGeom>
              <a:avLst/>
              <a:gdLst/>
              <a:ahLst/>
              <a:cxnLst/>
              <a:rect l="l" t="t" r="r" b="b"/>
              <a:pathLst>
                <a:path w="5405" h="8507" extrusionOk="0">
                  <a:moveTo>
                    <a:pt x="1" y="1"/>
                  </a:moveTo>
                  <a:lnTo>
                    <a:pt x="3837" y="8507"/>
                  </a:lnTo>
                  <a:lnTo>
                    <a:pt x="5405" y="8507"/>
                  </a:lnTo>
                  <a:lnTo>
                    <a:pt x="173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4" name="Google Shape;354;p14"/>
            <p:cNvSpPr/>
            <p:nvPr/>
          </p:nvSpPr>
          <p:spPr>
            <a:xfrm>
              <a:off x="3105366" y="257282"/>
              <a:ext cx="110998" cy="367417"/>
            </a:xfrm>
            <a:custGeom>
              <a:avLst/>
              <a:gdLst/>
              <a:ahLst/>
              <a:cxnLst/>
              <a:rect l="l" t="t" r="r" b="b"/>
              <a:pathLst>
                <a:path w="2570" h="8507" extrusionOk="0">
                  <a:moveTo>
                    <a:pt x="1" y="1"/>
                  </a:moveTo>
                  <a:lnTo>
                    <a:pt x="1001" y="8507"/>
                  </a:lnTo>
                  <a:lnTo>
                    <a:pt x="2569" y="8507"/>
                  </a:lnTo>
                  <a:lnTo>
                    <a:pt x="173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5" name="Google Shape;355;p14"/>
            <p:cNvSpPr/>
            <p:nvPr/>
          </p:nvSpPr>
          <p:spPr>
            <a:xfrm>
              <a:off x="4207498" y="257282"/>
              <a:ext cx="155657" cy="367417"/>
            </a:xfrm>
            <a:custGeom>
              <a:avLst/>
              <a:gdLst/>
              <a:ahLst/>
              <a:cxnLst/>
              <a:rect l="l" t="t" r="r" b="b"/>
              <a:pathLst>
                <a:path w="3604" h="8507" extrusionOk="0">
                  <a:moveTo>
                    <a:pt x="1836" y="1"/>
                  </a:moveTo>
                  <a:lnTo>
                    <a:pt x="1" y="8507"/>
                  </a:lnTo>
                  <a:lnTo>
                    <a:pt x="1569" y="8507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6" name="Google Shape;356;p14"/>
            <p:cNvSpPr/>
            <p:nvPr/>
          </p:nvSpPr>
          <p:spPr>
            <a:xfrm>
              <a:off x="5266440" y="257282"/>
              <a:ext cx="278100" cy="367417"/>
            </a:xfrm>
            <a:custGeom>
              <a:avLst/>
              <a:gdLst/>
              <a:ahLst/>
              <a:cxnLst/>
              <a:rect l="l" t="t" r="r" b="b"/>
              <a:pathLst>
                <a:path w="6439" h="8507" extrusionOk="0">
                  <a:moveTo>
                    <a:pt x="4704" y="1"/>
                  </a:moveTo>
                  <a:lnTo>
                    <a:pt x="0" y="8507"/>
                  </a:lnTo>
                  <a:lnTo>
                    <a:pt x="1568" y="8507"/>
                  </a:lnTo>
                  <a:lnTo>
                    <a:pt x="643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7" name="Google Shape;357;p14"/>
            <p:cNvSpPr/>
            <p:nvPr/>
          </p:nvSpPr>
          <p:spPr>
            <a:xfrm>
              <a:off x="6477739" y="257282"/>
              <a:ext cx="402013" cy="367417"/>
            </a:xfrm>
            <a:custGeom>
              <a:avLst/>
              <a:gdLst/>
              <a:ahLst/>
              <a:cxnLst/>
              <a:rect l="l" t="t" r="r" b="b"/>
              <a:pathLst>
                <a:path w="9308" h="8507" extrusionOk="0">
                  <a:moveTo>
                    <a:pt x="7540" y="1"/>
                  </a:moveTo>
                  <a:lnTo>
                    <a:pt x="1" y="8507"/>
                  </a:lnTo>
                  <a:lnTo>
                    <a:pt x="1569" y="8507"/>
                  </a:lnTo>
                  <a:lnTo>
                    <a:pt x="930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14"/>
            <p:cNvSpPr/>
            <p:nvPr/>
          </p:nvSpPr>
          <p:spPr>
            <a:xfrm>
              <a:off x="7612880" y="257282"/>
              <a:ext cx="524456" cy="367417"/>
            </a:xfrm>
            <a:custGeom>
              <a:avLst/>
              <a:gdLst/>
              <a:ahLst/>
              <a:cxnLst/>
              <a:rect l="l" t="t" r="r" b="b"/>
              <a:pathLst>
                <a:path w="12143" h="8507" extrusionOk="0">
                  <a:moveTo>
                    <a:pt x="10408" y="1"/>
                  </a:moveTo>
                  <a:lnTo>
                    <a:pt x="1" y="8507"/>
                  </a:lnTo>
                  <a:lnTo>
                    <a:pt x="1568" y="8507"/>
                  </a:lnTo>
                  <a:lnTo>
                    <a:pt x="1214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14"/>
            <p:cNvSpPr/>
            <p:nvPr/>
          </p:nvSpPr>
          <p:spPr>
            <a:xfrm>
              <a:off x="702250" y="237125"/>
              <a:ext cx="7526705" cy="98024"/>
            </a:xfrm>
            <a:custGeom>
              <a:avLst/>
              <a:gdLst/>
              <a:ahLst/>
              <a:cxnLst/>
              <a:rect l="l" t="t" r="r" b="b"/>
              <a:pathLst>
                <a:path w="167288" h="2270" extrusionOk="0">
                  <a:moveTo>
                    <a:pt x="735" y="1"/>
                  </a:moveTo>
                  <a:cubicBezTo>
                    <a:pt x="334" y="1"/>
                    <a:pt x="1" y="501"/>
                    <a:pt x="1" y="1135"/>
                  </a:cubicBezTo>
                  <a:cubicBezTo>
                    <a:pt x="1" y="1769"/>
                    <a:pt x="334" y="2269"/>
                    <a:pt x="735" y="2269"/>
                  </a:cubicBezTo>
                  <a:lnTo>
                    <a:pt x="166553" y="2269"/>
                  </a:lnTo>
                  <a:cubicBezTo>
                    <a:pt x="166954" y="2269"/>
                    <a:pt x="167287" y="1769"/>
                    <a:pt x="167287" y="1135"/>
                  </a:cubicBezTo>
                  <a:cubicBezTo>
                    <a:pt x="167287" y="501"/>
                    <a:pt x="166920" y="1"/>
                    <a:pt x="1665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14"/>
            <p:cNvSpPr/>
            <p:nvPr/>
          </p:nvSpPr>
          <p:spPr>
            <a:xfrm>
              <a:off x="8630358" y="1301077"/>
              <a:ext cx="82147" cy="3181073"/>
            </a:xfrm>
            <a:custGeom>
              <a:avLst/>
              <a:gdLst/>
              <a:ahLst/>
              <a:cxnLst/>
              <a:rect l="l" t="t" r="r" b="b"/>
              <a:pathLst>
                <a:path w="1902" h="73653" extrusionOk="0">
                  <a:moveTo>
                    <a:pt x="1" y="0"/>
                  </a:moveTo>
                  <a:lnTo>
                    <a:pt x="1" y="73219"/>
                  </a:lnTo>
                  <a:cubicBezTo>
                    <a:pt x="1" y="73453"/>
                    <a:pt x="401" y="73653"/>
                    <a:pt x="935" y="73653"/>
                  </a:cubicBezTo>
                  <a:cubicBezTo>
                    <a:pt x="1468" y="73653"/>
                    <a:pt x="1902" y="73453"/>
                    <a:pt x="1902" y="73219"/>
                  </a:cubicBezTo>
                  <a:lnTo>
                    <a:pt x="190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14"/>
            <p:cNvSpPr/>
            <p:nvPr/>
          </p:nvSpPr>
          <p:spPr>
            <a:xfrm>
              <a:off x="8337916" y="989847"/>
              <a:ext cx="701622" cy="704558"/>
            </a:xfrm>
            <a:custGeom>
              <a:avLst/>
              <a:gdLst/>
              <a:ahLst/>
              <a:cxnLst/>
              <a:rect l="l" t="t" r="r" b="b"/>
              <a:pathLst>
                <a:path w="16245" h="16313" extrusionOk="0">
                  <a:moveTo>
                    <a:pt x="1101" y="1"/>
                  </a:moveTo>
                  <a:cubicBezTo>
                    <a:pt x="500" y="1"/>
                    <a:pt x="0" y="501"/>
                    <a:pt x="0" y="1135"/>
                  </a:cubicBezTo>
                  <a:lnTo>
                    <a:pt x="0" y="15178"/>
                  </a:lnTo>
                  <a:cubicBezTo>
                    <a:pt x="0" y="15812"/>
                    <a:pt x="500" y="16313"/>
                    <a:pt x="1101" y="16313"/>
                  </a:cubicBezTo>
                  <a:lnTo>
                    <a:pt x="15111" y="16313"/>
                  </a:lnTo>
                  <a:cubicBezTo>
                    <a:pt x="15745" y="16313"/>
                    <a:pt x="16245" y="15812"/>
                    <a:pt x="16245" y="15178"/>
                  </a:cubicBezTo>
                  <a:lnTo>
                    <a:pt x="16245" y="1135"/>
                  </a:lnTo>
                  <a:cubicBezTo>
                    <a:pt x="16245" y="501"/>
                    <a:pt x="15745" y="1"/>
                    <a:pt x="151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14"/>
            <p:cNvSpPr/>
            <p:nvPr/>
          </p:nvSpPr>
          <p:spPr>
            <a:xfrm>
              <a:off x="8371043" y="1023017"/>
              <a:ext cx="635368" cy="638262"/>
            </a:xfrm>
            <a:custGeom>
              <a:avLst/>
              <a:gdLst/>
              <a:ahLst/>
              <a:cxnLst/>
              <a:rect l="l" t="t" r="r" b="b"/>
              <a:pathLst>
                <a:path w="14711" h="14778" extrusionOk="0">
                  <a:moveTo>
                    <a:pt x="1001" y="0"/>
                  </a:moveTo>
                  <a:cubicBezTo>
                    <a:pt x="467" y="0"/>
                    <a:pt x="0" y="467"/>
                    <a:pt x="0" y="1034"/>
                  </a:cubicBezTo>
                  <a:lnTo>
                    <a:pt x="0" y="13743"/>
                  </a:lnTo>
                  <a:cubicBezTo>
                    <a:pt x="0" y="14310"/>
                    <a:pt x="467" y="14777"/>
                    <a:pt x="1001" y="14777"/>
                  </a:cubicBezTo>
                  <a:lnTo>
                    <a:pt x="13710" y="14777"/>
                  </a:lnTo>
                  <a:cubicBezTo>
                    <a:pt x="14244" y="14777"/>
                    <a:pt x="14711" y="14310"/>
                    <a:pt x="14711" y="13743"/>
                  </a:cubicBezTo>
                  <a:lnTo>
                    <a:pt x="14711" y="1034"/>
                  </a:lnTo>
                  <a:cubicBezTo>
                    <a:pt x="14711" y="467"/>
                    <a:pt x="14244" y="0"/>
                    <a:pt x="137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3" name="Google Shape;363;p14"/>
            <p:cNvSpPr/>
            <p:nvPr/>
          </p:nvSpPr>
          <p:spPr>
            <a:xfrm>
              <a:off x="8494913" y="1093590"/>
              <a:ext cx="391949" cy="497074"/>
            </a:xfrm>
            <a:custGeom>
              <a:avLst/>
              <a:gdLst/>
              <a:ahLst/>
              <a:cxnLst/>
              <a:rect l="l" t="t" r="r" b="b"/>
              <a:pathLst>
                <a:path w="9075" h="11509" extrusionOk="0">
                  <a:moveTo>
                    <a:pt x="6039" y="768"/>
                  </a:moveTo>
                  <a:lnTo>
                    <a:pt x="6039" y="1535"/>
                  </a:lnTo>
                  <a:lnTo>
                    <a:pt x="2970" y="1535"/>
                  </a:lnTo>
                  <a:lnTo>
                    <a:pt x="2970" y="768"/>
                  </a:lnTo>
                  <a:close/>
                  <a:moveTo>
                    <a:pt x="8307" y="2302"/>
                  </a:moveTo>
                  <a:lnTo>
                    <a:pt x="8307" y="6906"/>
                  </a:lnTo>
                  <a:lnTo>
                    <a:pt x="668" y="6906"/>
                  </a:lnTo>
                  <a:lnTo>
                    <a:pt x="668" y="2302"/>
                  </a:lnTo>
                  <a:close/>
                  <a:moveTo>
                    <a:pt x="1402" y="7673"/>
                  </a:moveTo>
                  <a:cubicBezTo>
                    <a:pt x="1502" y="7673"/>
                    <a:pt x="1635" y="7673"/>
                    <a:pt x="1736" y="7740"/>
                  </a:cubicBezTo>
                  <a:cubicBezTo>
                    <a:pt x="1969" y="7806"/>
                    <a:pt x="2169" y="8006"/>
                    <a:pt x="2236" y="8240"/>
                  </a:cubicBezTo>
                  <a:lnTo>
                    <a:pt x="2236" y="8307"/>
                  </a:lnTo>
                  <a:cubicBezTo>
                    <a:pt x="2236" y="8407"/>
                    <a:pt x="2236" y="8507"/>
                    <a:pt x="2236" y="8607"/>
                  </a:cubicBezTo>
                  <a:lnTo>
                    <a:pt x="2203" y="8640"/>
                  </a:lnTo>
                  <a:cubicBezTo>
                    <a:pt x="2136" y="8874"/>
                    <a:pt x="2002" y="9040"/>
                    <a:pt x="1769" y="9141"/>
                  </a:cubicBezTo>
                  <a:cubicBezTo>
                    <a:pt x="1669" y="9174"/>
                    <a:pt x="1569" y="9191"/>
                    <a:pt x="1469" y="9191"/>
                  </a:cubicBezTo>
                  <a:cubicBezTo>
                    <a:pt x="1369" y="9191"/>
                    <a:pt x="1269" y="9174"/>
                    <a:pt x="1168" y="9141"/>
                  </a:cubicBezTo>
                  <a:cubicBezTo>
                    <a:pt x="935" y="9040"/>
                    <a:pt x="768" y="8874"/>
                    <a:pt x="701" y="8640"/>
                  </a:cubicBezTo>
                  <a:cubicBezTo>
                    <a:pt x="701" y="8607"/>
                    <a:pt x="701" y="8540"/>
                    <a:pt x="701" y="8507"/>
                  </a:cubicBezTo>
                  <a:cubicBezTo>
                    <a:pt x="668" y="8440"/>
                    <a:pt x="668" y="8373"/>
                    <a:pt x="701" y="8307"/>
                  </a:cubicBezTo>
                  <a:lnTo>
                    <a:pt x="701" y="8240"/>
                  </a:lnTo>
                  <a:cubicBezTo>
                    <a:pt x="735" y="8040"/>
                    <a:pt x="868" y="7873"/>
                    <a:pt x="1068" y="7773"/>
                  </a:cubicBezTo>
                  <a:cubicBezTo>
                    <a:pt x="1168" y="7706"/>
                    <a:pt x="1269" y="7673"/>
                    <a:pt x="1402" y="7673"/>
                  </a:cubicBezTo>
                  <a:close/>
                  <a:moveTo>
                    <a:pt x="7573" y="7673"/>
                  </a:moveTo>
                  <a:cubicBezTo>
                    <a:pt x="7673" y="7673"/>
                    <a:pt x="7773" y="7673"/>
                    <a:pt x="7873" y="7706"/>
                  </a:cubicBezTo>
                  <a:cubicBezTo>
                    <a:pt x="8107" y="7806"/>
                    <a:pt x="8274" y="8006"/>
                    <a:pt x="8340" y="8240"/>
                  </a:cubicBezTo>
                  <a:lnTo>
                    <a:pt x="8340" y="8307"/>
                  </a:lnTo>
                  <a:cubicBezTo>
                    <a:pt x="8340" y="8373"/>
                    <a:pt x="8340" y="8440"/>
                    <a:pt x="8340" y="8507"/>
                  </a:cubicBezTo>
                  <a:cubicBezTo>
                    <a:pt x="8307" y="8573"/>
                    <a:pt x="8307" y="8607"/>
                    <a:pt x="8307" y="8640"/>
                  </a:cubicBezTo>
                  <a:cubicBezTo>
                    <a:pt x="8240" y="8840"/>
                    <a:pt x="8107" y="9040"/>
                    <a:pt x="7907" y="9141"/>
                  </a:cubicBezTo>
                  <a:cubicBezTo>
                    <a:pt x="7809" y="9180"/>
                    <a:pt x="7700" y="9196"/>
                    <a:pt x="7586" y="9196"/>
                  </a:cubicBezTo>
                  <a:cubicBezTo>
                    <a:pt x="7505" y="9196"/>
                    <a:pt x="7422" y="9188"/>
                    <a:pt x="7340" y="9174"/>
                  </a:cubicBezTo>
                  <a:lnTo>
                    <a:pt x="7273" y="9141"/>
                  </a:lnTo>
                  <a:cubicBezTo>
                    <a:pt x="7139" y="9074"/>
                    <a:pt x="7039" y="9007"/>
                    <a:pt x="6973" y="8907"/>
                  </a:cubicBezTo>
                  <a:cubicBezTo>
                    <a:pt x="6906" y="8807"/>
                    <a:pt x="6839" y="8674"/>
                    <a:pt x="6806" y="8573"/>
                  </a:cubicBezTo>
                  <a:cubicBezTo>
                    <a:pt x="6806" y="8473"/>
                    <a:pt x="6806" y="8373"/>
                    <a:pt x="6806" y="8307"/>
                  </a:cubicBezTo>
                  <a:lnTo>
                    <a:pt x="6806" y="8240"/>
                  </a:lnTo>
                  <a:cubicBezTo>
                    <a:pt x="6873" y="8040"/>
                    <a:pt x="7006" y="7873"/>
                    <a:pt x="7173" y="7773"/>
                  </a:cubicBezTo>
                  <a:cubicBezTo>
                    <a:pt x="7306" y="7706"/>
                    <a:pt x="7440" y="7673"/>
                    <a:pt x="7573" y="7673"/>
                  </a:cubicBezTo>
                  <a:close/>
                  <a:moveTo>
                    <a:pt x="2203" y="1"/>
                  </a:moveTo>
                  <a:cubicBezTo>
                    <a:pt x="2002" y="1"/>
                    <a:pt x="1769" y="34"/>
                    <a:pt x="1569" y="101"/>
                  </a:cubicBezTo>
                  <a:lnTo>
                    <a:pt x="1602" y="101"/>
                  </a:lnTo>
                  <a:cubicBezTo>
                    <a:pt x="1535" y="134"/>
                    <a:pt x="1435" y="167"/>
                    <a:pt x="1335" y="201"/>
                  </a:cubicBezTo>
                  <a:cubicBezTo>
                    <a:pt x="1302" y="234"/>
                    <a:pt x="1235" y="268"/>
                    <a:pt x="1168" y="301"/>
                  </a:cubicBezTo>
                  <a:cubicBezTo>
                    <a:pt x="1102" y="368"/>
                    <a:pt x="1035" y="368"/>
                    <a:pt x="968" y="434"/>
                  </a:cubicBezTo>
                  <a:cubicBezTo>
                    <a:pt x="735" y="601"/>
                    <a:pt x="535" y="835"/>
                    <a:pt x="368" y="1068"/>
                  </a:cubicBezTo>
                  <a:cubicBezTo>
                    <a:pt x="301" y="1168"/>
                    <a:pt x="268" y="1268"/>
                    <a:pt x="201" y="1368"/>
                  </a:cubicBezTo>
                  <a:cubicBezTo>
                    <a:pt x="168" y="1435"/>
                    <a:pt x="168" y="1502"/>
                    <a:pt x="134" y="1568"/>
                  </a:cubicBezTo>
                  <a:cubicBezTo>
                    <a:pt x="68" y="1735"/>
                    <a:pt x="34" y="1935"/>
                    <a:pt x="1" y="2102"/>
                  </a:cubicBezTo>
                  <a:lnTo>
                    <a:pt x="1" y="3136"/>
                  </a:lnTo>
                  <a:lnTo>
                    <a:pt x="1" y="9174"/>
                  </a:lnTo>
                  <a:cubicBezTo>
                    <a:pt x="1" y="9241"/>
                    <a:pt x="1" y="9307"/>
                    <a:pt x="1" y="9374"/>
                  </a:cubicBezTo>
                  <a:lnTo>
                    <a:pt x="1" y="9441"/>
                  </a:lnTo>
                  <a:cubicBezTo>
                    <a:pt x="34" y="9507"/>
                    <a:pt x="68" y="9541"/>
                    <a:pt x="101" y="9608"/>
                  </a:cubicBezTo>
                  <a:cubicBezTo>
                    <a:pt x="168" y="9741"/>
                    <a:pt x="301" y="9841"/>
                    <a:pt x="435" y="9908"/>
                  </a:cubicBezTo>
                  <a:cubicBezTo>
                    <a:pt x="535" y="9941"/>
                    <a:pt x="635" y="9974"/>
                    <a:pt x="735" y="9974"/>
                  </a:cubicBezTo>
                  <a:lnTo>
                    <a:pt x="735" y="10775"/>
                  </a:lnTo>
                  <a:cubicBezTo>
                    <a:pt x="735" y="10808"/>
                    <a:pt x="735" y="10842"/>
                    <a:pt x="735" y="10875"/>
                  </a:cubicBezTo>
                  <a:lnTo>
                    <a:pt x="735" y="10942"/>
                  </a:lnTo>
                  <a:cubicBezTo>
                    <a:pt x="768" y="11009"/>
                    <a:pt x="802" y="11075"/>
                    <a:pt x="802" y="11142"/>
                  </a:cubicBezTo>
                  <a:cubicBezTo>
                    <a:pt x="935" y="11342"/>
                    <a:pt x="1168" y="11476"/>
                    <a:pt x="1402" y="11509"/>
                  </a:cubicBezTo>
                  <a:lnTo>
                    <a:pt x="2069" y="11509"/>
                  </a:lnTo>
                  <a:cubicBezTo>
                    <a:pt x="2236" y="11509"/>
                    <a:pt x="2403" y="11476"/>
                    <a:pt x="2536" y="11442"/>
                  </a:cubicBezTo>
                  <a:cubicBezTo>
                    <a:pt x="2636" y="11409"/>
                    <a:pt x="2703" y="11342"/>
                    <a:pt x="2770" y="11275"/>
                  </a:cubicBezTo>
                  <a:cubicBezTo>
                    <a:pt x="2870" y="11175"/>
                    <a:pt x="2936" y="11075"/>
                    <a:pt x="2970" y="10942"/>
                  </a:cubicBezTo>
                  <a:cubicBezTo>
                    <a:pt x="2970" y="10908"/>
                    <a:pt x="2970" y="10875"/>
                    <a:pt x="2970" y="10842"/>
                  </a:cubicBezTo>
                  <a:lnTo>
                    <a:pt x="2970" y="9974"/>
                  </a:lnTo>
                  <a:lnTo>
                    <a:pt x="6039" y="9974"/>
                  </a:lnTo>
                  <a:lnTo>
                    <a:pt x="6039" y="10708"/>
                  </a:lnTo>
                  <a:cubicBezTo>
                    <a:pt x="6039" y="10775"/>
                    <a:pt x="6072" y="10842"/>
                    <a:pt x="6072" y="10908"/>
                  </a:cubicBezTo>
                  <a:cubicBezTo>
                    <a:pt x="6072" y="10975"/>
                    <a:pt x="6105" y="11075"/>
                    <a:pt x="6139" y="11142"/>
                  </a:cubicBezTo>
                  <a:lnTo>
                    <a:pt x="6205" y="11175"/>
                  </a:lnTo>
                  <a:lnTo>
                    <a:pt x="6272" y="11275"/>
                  </a:lnTo>
                  <a:cubicBezTo>
                    <a:pt x="6372" y="11375"/>
                    <a:pt x="6539" y="11442"/>
                    <a:pt x="6672" y="11476"/>
                  </a:cubicBezTo>
                  <a:lnTo>
                    <a:pt x="7406" y="11476"/>
                  </a:lnTo>
                  <a:cubicBezTo>
                    <a:pt x="7451" y="11484"/>
                    <a:pt x="7496" y="11489"/>
                    <a:pt x="7540" y="11489"/>
                  </a:cubicBezTo>
                  <a:cubicBezTo>
                    <a:pt x="7662" y="11489"/>
                    <a:pt x="7785" y="11458"/>
                    <a:pt x="7907" y="11409"/>
                  </a:cubicBezTo>
                  <a:cubicBezTo>
                    <a:pt x="7973" y="11375"/>
                    <a:pt x="8040" y="11342"/>
                    <a:pt x="8073" y="11309"/>
                  </a:cubicBezTo>
                  <a:cubicBezTo>
                    <a:pt x="8240" y="11175"/>
                    <a:pt x="8307" y="10975"/>
                    <a:pt x="8340" y="10775"/>
                  </a:cubicBezTo>
                  <a:lnTo>
                    <a:pt x="8340" y="9941"/>
                  </a:lnTo>
                  <a:cubicBezTo>
                    <a:pt x="8607" y="9941"/>
                    <a:pt x="8841" y="9808"/>
                    <a:pt x="9007" y="9574"/>
                  </a:cubicBezTo>
                  <a:cubicBezTo>
                    <a:pt x="9041" y="9507"/>
                    <a:pt x="9041" y="9441"/>
                    <a:pt x="9074" y="9407"/>
                  </a:cubicBezTo>
                  <a:lnTo>
                    <a:pt x="9074" y="9341"/>
                  </a:lnTo>
                  <a:lnTo>
                    <a:pt x="9074" y="8607"/>
                  </a:lnTo>
                  <a:lnTo>
                    <a:pt x="9074" y="2302"/>
                  </a:lnTo>
                  <a:cubicBezTo>
                    <a:pt x="9074" y="2169"/>
                    <a:pt x="9074" y="2035"/>
                    <a:pt x="9041" y="1902"/>
                  </a:cubicBezTo>
                  <a:cubicBezTo>
                    <a:pt x="9007" y="1769"/>
                    <a:pt x="8974" y="1669"/>
                    <a:pt x="8941" y="1535"/>
                  </a:cubicBezTo>
                  <a:cubicBezTo>
                    <a:pt x="8907" y="1468"/>
                    <a:pt x="8907" y="1368"/>
                    <a:pt x="8841" y="1302"/>
                  </a:cubicBezTo>
                  <a:cubicBezTo>
                    <a:pt x="8807" y="1235"/>
                    <a:pt x="8774" y="1135"/>
                    <a:pt x="8707" y="1068"/>
                  </a:cubicBezTo>
                  <a:lnTo>
                    <a:pt x="8607" y="935"/>
                  </a:lnTo>
                  <a:cubicBezTo>
                    <a:pt x="8374" y="634"/>
                    <a:pt x="8073" y="401"/>
                    <a:pt x="7740" y="234"/>
                  </a:cubicBezTo>
                  <a:cubicBezTo>
                    <a:pt x="7640" y="167"/>
                    <a:pt x="7506" y="134"/>
                    <a:pt x="7406" y="101"/>
                  </a:cubicBezTo>
                  <a:cubicBezTo>
                    <a:pt x="7206" y="34"/>
                    <a:pt x="7006" y="1"/>
                    <a:pt x="67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" name="Google Shape;364;p14"/>
            <p:cNvSpPr/>
            <p:nvPr/>
          </p:nvSpPr>
          <p:spPr>
            <a:xfrm>
              <a:off x="8424340" y="1226142"/>
              <a:ext cx="33170" cy="99467"/>
            </a:xfrm>
            <a:custGeom>
              <a:avLst/>
              <a:gdLst/>
              <a:ahLst/>
              <a:cxnLst/>
              <a:rect l="l" t="t" r="r" b="b"/>
              <a:pathLst>
                <a:path w="768" h="2303" extrusionOk="0">
                  <a:moveTo>
                    <a:pt x="367" y="1"/>
                  </a:moveTo>
                  <a:cubicBezTo>
                    <a:pt x="167" y="1"/>
                    <a:pt x="34" y="134"/>
                    <a:pt x="0" y="334"/>
                  </a:cubicBezTo>
                  <a:lnTo>
                    <a:pt x="34" y="267"/>
                  </a:lnTo>
                  <a:lnTo>
                    <a:pt x="34" y="1935"/>
                  </a:lnTo>
                  <a:cubicBezTo>
                    <a:pt x="34" y="2135"/>
                    <a:pt x="167" y="2269"/>
                    <a:pt x="367" y="2302"/>
                  </a:cubicBezTo>
                  <a:lnTo>
                    <a:pt x="768" y="2302"/>
                  </a:lnTo>
                  <a:lnTo>
                    <a:pt x="76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5" name="Google Shape;365;p14"/>
            <p:cNvSpPr/>
            <p:nvPr/>
          </p:nvSpPr>
          <p:spPr>
            <a:xfrm>
              <a:off x="8919949" y="1226142"/>
              <a:ext cx="33170" cy="99467"/>
            </a:xfrm>
            <a:custGeom>
              <a:avLst/>
              <a:gdLst/>
              <a:ahLst/>
              <a:cxnLst/>
              <a:rect l="l" t="t" r="r" b="b"/>
              <a:pathLst>
                <a:path w="768" h="2303" extrusionOk="0">
                  <a:moveTo>
                    <a:pt x="0" y="1"/>
                  </a:moveTo>
                  <a:cubicBezTo>
                    <a:pt x="0" y="768"/>
                    <a:pt x="0" y="1535"/>
                    <a:pt x="0" y="2302"/>
                  </a:cubicBezTo>
                  <a:lnTo>
                    <a:pt x="367" y="2302"/>
                  </a:lnTo>
                  <a:cubicBezTo>
                    <a:pt x="467" y="2302"/>
                    <a:pt x="567" y="2269"/>
                    <a:pt x="634" y="2202"/>
                  </a:cubicBezTo>
                  <a:cubicBezTo>
                    <a:pt x="701" y="2135"/>
                    <a:pt x="768" y="2035"/>
                    <a:pt x="768" y="1935"/>
                  </a:cubicBezTo>
                  <a:lnTo>
                    <a:pt x="768" y="367"/>
                  </a:lnTo>
                  <a:cubicBezTo>
                    <a:pt x="768" y="167"/>
                    <a:pt x="601" y="1"/>
                    <a:pt x="4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66" name="Google Shape;366;p14"/>
          <p:cNvSpPr txBox="1">
            <a:spLocks noGrp="1"/>
          </p:cNvSpPr>
          <p:nvPr>
            <p:ph type="title"/>
          </p:nvPr>
        </p:nvSpPr>
        <p:spPr>
          <a:xfrm>
            <a:off x="5049475" y="3651733"/>
            <a:ext cx="45856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667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4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4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4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4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4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4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4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800"/>
              <a:buNone/>
              <a:defRPr sz="24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367" name="Google Shape;367;p14"/>
          <p:cNvSpPr txBox="1">
            <a:spLocks noGrp="1"/>
          </p:cNvSpPr>
          <p:nvPr>
            <p:ph type="subTitle" idx="1"/>
          </p:nvPr>
        </p:nvSpPr>
        <p:spPr>
          <a:xfrm>
            <a:off x="4885075" y="1418933"/>
            <a:ext cx="4750000" cy="22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933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741435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29"/>
          <p:cNvSpPr txBox="1">
            <a:spLocks noGrp="1"/>
          </p:cNvSpPr>
          <p:nvPr>
            <p:ph type="title"/>
          </p:nvPr>
        </p:nvSpPr>
        <p:spPr>
          <a:xfrm>
            <a:off x="950967" y="440967"/>
            <a:ext cx="10290400" cy="9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067">
                <a:solidFill>
                  <a:srgbClr val="3B3B3B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76" name="Google Shape;576;p29"/>
          <p:cNvSpPr txBox="1">
            <a:spLocks noGrp="1"/>
          </p:cNvSpPr>
          <p:nvPr>
            <p:ph type="title" idx="2"/>
          </p:nvPr>
        </p:nvSpPr>
        <p:spPr>
          <a:xfrm>
            <a:off x="1591235" y="4074600"/>
            <a:ext cx="2732400" cy="4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rgbClr val="E1556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77" name="Google Shape;577;p29"/>
          <p:cNvSpPr txBox="1">
            <a:spLocks noGrp="1"/>
          </p:cNvSpPr>
          <p:nvPr>
            <p:ph type="subTitle" idx="1"/>
          </p:nvPr>
        </p:nvSpPr>
        <p:spPr>
          <a:xfrm>
            <a:off x="1591235" y="4620633"/>
            <a:ext cx="2732400" cy="10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rgbClr val="3B3B3B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78" name="Google Shape;578;p29"/>
          <p:cNvSpPr txBox="1">
            <a:spLocks noGrp="1"/>
          </p:cNvSpPr>
          <p:nvPr>
            <p:ph type="title" idx="3"/>
          </p:nvPr>
        </p:nvSpPr>
        <p:spPr>
          <a:xfrm>
            <a:off x="4729800" y="4074600"/>
            <a:ext cx="2732400" cy="4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rgbClr val="5587AC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79" name="Google Shape;579;p29"/>
          <p:cNvSpPr txBox="1">
            <a:spLocks noGrp="1"/>
          </p:cNvSpPr>
          <p:nvPr>
            <p:ph type="subTitle" idx="4"/>
          </p:nvPr>
        </p:nvSpPr>
        <p:spPr>
          <a:xfrm>
            <a:off x="4729800" y="4620633"/>
            <a:ext cx="2732400" cy="10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rgbClr val="3B3B3B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80" name="Google Shape;580;p29"/>
          <p:cNvSpPr txBox="1">
            <a:spLocks noGrp="1"/>
          </p:cNvSpPr>
          <p:nvPr>
            <p:ph type="title" idx="5"/>
          </p:nvPr>
        </p:nvSpPr>
        <p:spPr>
          <a:xfrm>
            <a:off x="7868365" y="4074600"/>
            <a:ext cx="2732400" cy="4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rgbClr val="D4852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81" name="Google Shape;581;p29"/>
          <p:cNvSpPr txBox="1">
            <a:spLocks noGrp="1"/>
          </p:cNvSpPr>
          <p:nvPr>
            <p:ph type="subTitle" idx="6"/>
          </p:nvPr>
        </p:nvSpPr>
        <p:spPr>
          <a:xfrm>
            <a:off x="7868365" y="4620633"/>
            <a:ext cx="2732400" cy="10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rgbClr val="3B3B3B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582" name="Google Shape;582;p29"/>
          <p:cNvGrpSpPr/>
          <p:nvPr/>
        </p:nvGrpSpPr>
        <p:grpSpPr>
          <a:xfrm>
            <a:off x="-239011" y="5937398"/>
            <a:ext cx="13259732" cy="956535"/>
            <a:chOff x="-179259" y="4453048"/>
            <a:chExt cx="9944799" cy="717401"/>
          </a:xfrm>
        </p:grpSpPr>
        <p:sp>
          <p:nvSpPr>
            <p:cNvPr id="583" name="Google Shape;583;p29"/>
            <p:cNvSpPr/>
            <p:nvPr/>
          </p:nvSpPr>
          <p:spPr>
            <a:xfrm>
              <a:off x="-179250" y="4453048"/>
              <a:ext cx="9944790" cy="717401"/>
            </a:xfrm>
            <a:custGeom>
              <a:avLst/>
              <a:gdLst/>
              <a:ahLst/>
              <a:cxnLst/>
              <a:rect l="l" t="t" r="r" b="b"/>
              <a:pathLst>
                <a:path w="209001" h="11307" extrusionOk="0">
                  <a:moveTo>
                    <a:pt x="0" y="1"/>
                  </a:moveTo>
                  <a:lnTo>
                    <a:pt x="0" y="11307"/>
                  </a:lnTo>
                  <a:lnTo>
                    <a:pt x="209000" y="11307"/>
                  </a:lnTo>
                  <a:lnTo>
                    <a:pt x="20900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4" name="Google Shape;584;p29"/>
            <p:cNvSpPr/>
            <p:nvPr/>
          </p:nvSpPr>
          <p:spPr>
            <a:xfrm>
              <a:off x="-179259" y="4798245"/>
              <a:ext cx="9944790" cy="48"/>
            </a:xfrm>
            <a:custGeom>
              <a:avLst/>
              <a:gdLst/>
              <a:ahLst/>
              <a:cxnLst/>
              <a:rect l="l" t="t" r="r" b="b"/>
              <a:pathLst>
                <a:path w="209001" h="1" fill="none" extrusionOk="0">
                  <a:moveTo>
                    <a:pt x="0" y="1"/>
                  </a:moveTo>
                  <a:lnTo>
                    <a:pt x="209000" y="1"/>
                  </a:lnTo>
                </a:path>
              </a:pathLst>
            </a:custGeom>
            <a:noFill/>
            <a:ln w="43175" cap="rnd" cmpd="sng">
              <a:solidFill>
                <a:srgbClr val="FFFFFF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85" name="Google Shape;585;p29"/>
          <p:cNvGrpSpPr/>
          <p:nvPr/>
        </p:nvGrpSpPr>
        <p:grpSpPr>
          <a:xfrm>
            <a:off x="-502540" y="328600"/>
            <a:ext cx="13790195" cy="1699240"/>
            <a:chOff x="-376905" y="246450"/>
            <a:chExt cx="10342646" cy="1274430"/>
          </a:xfrm>
        </p:grpSpPr>
        <p:sp>
          <p:nvSpPr>
            <p:cNvPr id="586" name="Google Shape;586;p29"/>
            <p:cNvSpPr/>
            <p:nvPr/>
          </p:nvSpPr>
          <p:spPr>
            <a:xfrm>
              <a:off x="8292027" y="246450"/>
              <a:ext cx="1673714" cy="797667"/>
            </a:xfrm>
            <a:custGeom>
              <a:avLst/>
              <a:gdLst/>
              <a:ahLst/>
              <a:cxnLst/>
              <a:rect l="l" t="t" r="r" b="b"/>
              <a:pathLst>
                <a:path w="35175" h="16763" extrusionOk="0">
                  <a:moveTo>
                    <a:pt x="18530" y="0"/>
                  </a:moveTo>
                  <a:cubicBezTo>
                    <a:pt x="12681" y="0"/>
                    <a:pt x="7931" y="2866"/>
                    <a:pt x="7931" y="6399"/>
                  </a:cubicBezTo>
                  <a:lnTo>
                    <a:pt x="7931" y="6713"/>
                  </a:lnTo>
                  <a:cubicBezTo>
                    <a:pt x="3338" y="7341"/>
                    <a:pt x="1" y="9225"/>
                    <a:pt x="1" y="11502"/>
                  </a:cubicBezTo>
                  <a:cubicBezTo>
                    <a:pt x="1" y="14289"/>
                    <a:pt x="5026" y="16527"/>
                    <a:pt x="11228" y="16527"/>
                  </a:cubicBezTo>
                  <a:cubicBezTo>
                    <a:pt x="11328" y="16528"/>
                    <a:pt x="11427" y="16529"/>
                    <a:pt x="11527" y="16529"/>
                  </a:cubicBezTo>
                  <a:cubicBezTo>
                    <a:pt x="14211" y="16529"/>
                    <a:pt x="16854" y="16018"/>
                    <a:pt x="19315" y="14996"/>
                  </a:cubicBezTo>
                  <a:cubicBezTo>
                    <a:pt x="20846" y="16056"/>
                    <a:pt x="23515" y="16762"/>
                    <a:pt x="26499" y="16762"/>
                  </a:cubicBezTo>
                  <a:cubicBezTo>
                    <a:pt x="31288" y="16762"/>
                    <a:pt x="35174" y="14996"/>
                    <a:pt x="35174" y="12837"/>
                  </a:cubicBezTo>
                  <a:cubicBezTo>
                    <a:pt x="35174" y="10913"/>
                    <a:pt x="32230" y="9304"/>
                    <a:pt x="28265" y="8950"/>
                  </a:cubicBezTo>
                  <a:cubicBezTo>
                    <a:pt x="28815" y="8205"/>
                    <a:pt x="29129" y="7341"/>
                    <a:pt x="29129" y="6399"/>
                  </a:cubicBezTo>
                  <a:cubicBezTo>
                    <a:pt x="29129" y="2866"/>
                    <a:pt x="24379" y="0"/>
                    <a:pt x="185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7" name="Google Shape;587;p29"/>
            <p:cNvSpPr/>
            <p:nvPr/>
          </p:nvSpPr>
          <p:spPr>
            <a:xfrm>
              <a:off x="7511824" y="1149999"/>
              <a:ext cx="857646" cy="370881"/>
            </a:xfrm>
            <a:custGeom>
              <a:avLst/>
              <a:gdLst/>
              <a:ahLst/>
              <a:cxnLst/>
              <a:rect l="l" t="t" r="r" b="b"/>
              <a:pathLst>
                <a:path w="26970" h="11662" extrusionOk="0">
                  <a:moveTo>
                    <a:pt x="10639" y="0"/>
                  </a:moveTo>
                  <a:cubicBezTo>
                    <a:pt x="7655" y="0"/>
                    <a:pt x="5221" y="1257"/>
                    <a:pt x="5221" y="2827"/>
                  </a:cubicBezTo>
                  <a:cubicBezTo>
                    <a:pt x="5221" y="2905"/>
                    <a:pt x="5221" y="2945"/>
                    <a:pt x="5221" y="3023"/>
                  </a:cubicBezTo>
                  <a:cubicBezTo>
                    <a:pt x="2199" y="3573"/>
                    <a:pt x="0" y="5222"/>
                    <a:pt x="0" y="7224"/>
                  </a:cubicBezTo>
                  <a:cubicBezTo>
                    <a:pt x="0" y="9697"/>
                    <a:pt x="3259" y="11660"/>
                    <a:pt x="7263" y="11660"/>
                  </a:cubicBezTo>
                  <a:cubicBezTo>
                    <a:pt x="7328" y="11661"/>
                    <a:pt x="7394" y="11662"/>
                    <a:pt x="7460" y="11662"/>
                  </a:cubicBezTo>
                  <a:cubicBezTo>
                    <a:pt x="9354" y="11662"/>
                    <a:pt x="11204" y="11115"/>
                    <a:pt x="12798" y="10129"/>
                  </a:cubicBezTo>
                  <a:cubicBezTo>
                    <a:pt x="14172" y="11031"/>
                    <a:pt x="16527" y="11660"/>
                    <a:pt x="19236" y="11660"/>
                  </a:cubicBezTo>
                  <a:cubicBezTo>
                    <a:pt x="23476" y="11660"/>
                    <a:pt x="26930" y="10089"/>
                    <a:pt x="26930" y="8205"/>
                  </a:cubicBezTo>
                  <a:cubicBezTo>
                    <a:pt x="26969" y="6831"/>
                    <a:pt x="25242" y="5653"/>
                    <a:pt x="22730" y="5104"/>
                  </a:cubicBezTo>
                  <a:cubicBezTo>
                    <a:pt x="22730" y="4986"/>
                    <a:pt x="22769" y="4907"/>
                    <a:pt x="22769" y="4790"/>
                  </a:cubicBezTo>
                  <a:cubicBezTo>
                    <a:pt x="22769" y="3455"/>
                    <a:pt x="20257" y="2395"/>
                    <a:pt x="17155" y="2395"/>
                  </a:cubicBezTo>
                  <a:cubicBezTo>
                    <a:pt x="16763" y="2395"/>
                    <a:pt x="16409" y="2395"/>
                    <a:pt x="16056" y="2434"/>
                  </a:cubicBezTo>
                  <a:cubicBezTo>
                    <a:pt x="15664" y="1060"/>
                    <a:pt x="13426" y="0"/>
                    <a:pt x="106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8" name="Google Shape;588;p29"/>
            <p:cNvSpPr/>
            <p:nvPr/>
          </p:nvSpPr>
          <p:spPr>
            <a:xfrm>
              <a:off x="-376905" y="352336"/>
              <a:ext cx="1453312" cy="627789"/>
            </a:xfrm>
            <a:custGeom>
              <a:avLst/>
              <a:gdLst/>
              <a:ahLst/>
              <a:cxnLst/>
              <a:rect l="l" t="t" r="r" b="b"/>
              <a:pathLst>
                <a:path w="30543" h="13193" extrusionOk="0">
                  <a:moveTo>
                    <a:pt x="18490" y="1"/>
                  </a:moveTo>
                  <a:cubicBezTo>
                    <a:pt x="15389" y="1"/>
                    <a:pt x="12838" y="1179"/>
                    <a:pt x="12406" y="2749"/>
                  </a:cubicBezTo>
                  <a:cubicBezTo>
                    <a:pt x="12013" y="2710"/>
                    <a:pt x="11581" y="2710"/>
                    <a:pt x="11150" y="2710"/>
                  </a:cubicBezTo>
                  <a:cubicBezTo>
                    <a:pt x="7616" y="2710"/>
                    <a:pt x="4790" y="3927"/>
                    <a:pt x="4790" y="5418"/>
                  </a:cubicBezTo>
                  <a:cubicBezTo>
                    <a:pt x="4790" y="5536"/>
                    <a:pt x="4790" y="5654"/>
                    <a:pt x="4829" y="5772"/>
                  </a:cubicBezTo>
                  <a:cubicBezTo>
                    <a:pt x="1964" y="6400"/>
                    <a:pt x="1" y="7734"/>
                    <a:pt x="1" y="9265"/>
                  </a:cubicBezTo>
                  <a:cubicBezTo>
                    <a:pt x="1" y="11425"/>
                    <a:pt x="3926" y="13191"/>
                    <a:pt x="8755" y="13191"/>
                  </a:cubicBezTo>
                  <a:cubicBezTo>
                    <a:pt x="11817" y="13191"/>
                    <a:pt x="14486" y="12484"/>
                    <a:pt x="16057" y="11425"/>
                  </a:cubicBezTo>
                  <a:cubicBezTo>
                    <a:pt x="17844" y="12603"/>
                    <a:pt x="19963" y="13193"/>
                    <a:pt x="22092" y="13193"/>
                  </a:cubicBezTo>
                  <a:cubicBezTo>
                    <a:pt x="22161" y="13193"/>
                    <a:pt x="22230" y="13192"/>
                    <a:pt x="22298" y="13191"/>
                  </a:cubicBezTo>
                  <a:cubicBezTo>
                    <a:pt x="26852" y="13191"/>
                    <a:pt x="30542" y="10953"/>
                    <a:pt x="30542" y="8206"/>
                  </a:cubicBezTo>
                  <a:cubicBezTo>
                    <a:pt x="30542" y="5929"/>
                    <a:pt x="28108" y="4005"/>
                    <a:pt x="24654" y="3416"/>
                  </a:cubicBezTo>
                  <a:cubicBezTo>
                    <a:pt x="24654" y="3338"/>
                    <a:pt x="24654" y="3259"/>
                    <a:pt x="24654" y="3220"/>
                  </a:cubicBezTo>
                  <a:cubicBezTo>
                    <a:pt x="24654" y="1414"/>
                    <a:pt x="21906" y="1"/>
                    <a:pt x="18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2258854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34"/>
          <p:cNvSpPr/>
          <p:nvPr/>
        </p:nvSpPr>
        <p:spPr>
          <a:xfrm>
            <a:off x="-1062333" y="5207235"/>
            <a:ext cx="13251673" cy="1762667"/>
          </a:xfrm>
          <a:custGeom>
            <a:avLst/>
            <a:gdLst/>
            <a:ahLst/>
            <a:cxnLst/>
            <a:rect l="l" t="t" r="r" b="b"/>
            <a:pathLst>
              <a:path w="208962" h="27795" extrusionOk="0">
                <a:moveTo>
                  <a:pt x="1" y="1"/>
                </a:moveTo>
                <a:lnTo>
                  <a:pt x="1" y="27794"/>
                </a:lnTo>
                <a:lnTo>
                  <a:pt x="208962" y="27794"/>
                </a:lnTo>
                <a:lnTo>
                  <a:pt x="208962" y="1"/>
                </a:lnTo>
                <a:close/>
              </a:path>
            </a:pathLst>
          </a:custGeom>
          <a:solidFill>
            <a:srgbClr val="7BA14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5" name="Google Shape;675;p34"/>
          <p:cNvSpPr/>
          <p:nvPr/>
        </p:nvSpPr>
        <p:spPr>
          <a:xfrm>
            <a:off x="5273267" y="719336"/>
            <a:ext cx="1462300" cy="696880"/>
          </a:xfrm>
          <a:custGeom>
            <a:avLst/>
            <a:gdLst/>
            <a:ahLst/>
            <a:cxnLst/>
            <a:rect l="l" t="t" r="r" b="b"/>
            <a:pathLst>
              <a:path w="35174" h="16764" extrusionOk="0">
                <a:moveTo>
                  <a:pt x="16645" y="1"/>
                </a:moveTo>
                <a:cubicBezTo>
                  <a:pt x="10796" y="1"/>
                  <a:pt x="6046" y="2866"/>
                  <a:pt x="6046" y="6399"/>
                </a:cubicBezTo>
                <a:cubicBezTo>
                  <a:pt x="6046" y="7302"/>
                  <a:pt x="6360" y="8205"/>
                  <a:pt x="6910" y="8951"/>
                </a:cubicBezTo>
                <a:cubicBezTo>
                  <a:pt x="2945" y="9304"/>
                  <a:pt x="0" y="10914"/>
                  <a:pt x="0" y="12837"/>
                </a:cubicBezTo>
                <a:cubicBezTo>
                  <a:pt x="0" y="14997"/>
                  <a:pt x="3887" y="16763"/>
                  <a:pt x="8637" y="16763"/>
                </a:cubicBezTo>
                <a:cubicBezTo>
                  <a:pt x="11660" y="16763"/>
                  <a:pt x="14329" y="16056"/>
                  <a:pt x="15860" y="14997"/>
                </a:cubicBezTo>
                <a:cubicBezTo>
                  <a:pt x="18320" y="16019"/>
                  <a:pt x="20964" y="16530"/>
                  <a:pt x="23648" y="16530"/>
                </a:cubicBezTo>
                <a:cubicBezTo>
                  <a:pt x="23748" y="16530"/>
                  <a:pt x="23847" y="16529"/>
                  <a:pt x="23947" y="16528"/>
                </a:cubicBezTo>
                <a:cubicBezTo>
                  <a:pt x="30149" y="16528"/>
                  <a:pt x="35174" y="14251"/>
                  <a:pt x="35174" y="11503"/>
                </a:cubicBezTo>
                <a:cubicBezTo>
                  <a:pt x="35174" y="9226"/>
                  <a:pt x="31837" y="7342"/>
                  <a:pt x="27244" y="6674"/>
                </a:cubicBezTo>
                <a:lnTo>
                  <a:pt x="27244" y="6399"/>
                </a:lnTo>
                <a:cubicBezTo>
                  <a:pt x="27244" y="2866"/>
                  <a:pt x="22494" y="1"/>
                  <a:pt x="1664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6" name="Google Shape;676;p34"/>
          <p:cNvSpPr/>
          <p:nvPr/>
        </p:nvSpPr>
        <p:spPr>
          <a:xfrm>
            <a:off x="9988916" y="3694171"/>
            <a:ext cx="2101941" cy="1004091"/>
          </a:xfrm>
          <a:custGeom>
            <a:avLst/>
            <a:gdLst/>
            <a:ahLst/>
            <a:cxnLst/>
            <a:rect l="l" t="t" r="r" b="b"/>
            <a:pathLst>
              <a:path w="35175" h="16803" extrusionOk="0">
                <a:moveTo>
                  <a:pt x="16645" y="0"/>
                </a:moveTo>
                <a:cubicBezTo>
                  <a:pt x="10796" y="0"/>
                  <a:pt x="6046" y="2905"/>
                  <a:pt x="6046" y="6439"/>
                </a:cubicBezTo>
                <a:cubicBezTo>
                  <a:pt x="6046" y="7341"/>
                  <a:pt x="6360" y="8244"/>
                  <a:pt x="6910" y="8951"/>
                </a:cubicBezTo>
                <a:cubicBezTo>
                  <a:pt x="2945" y="9343"/>
                  <a:pt x="1" y="10914"/>
                  <a:pt x="1" y="12877"/>
                </a:cubicBezTo>
                <a:cubicBezTo>
                  <a:pt x="1" y="14996"/>
                  <a:pt x="3887" y="16802"/>
                  <a:pt x="8637" y="16802"/>
                </a:cubicBezTo>
                <a:cubicBezTo>
                  <a:pt x="11660" y="16802"/>
                  <a:pt x="14329" y="16096"/>
                  <a:pt x="15860" y="14996"/>
                </a:cubicBezTo>
                <a:cubicBezTo>
                  <a:pt x="18251" y="15990"/>
                  <a:pt x="20815" y="16535"/>
                  <a:pt x="23422" y="16535"/>
                </a:cubicBezTo>
                <a:cubicBezTo>
                  <a:pt x="23597" y="16535"/>
                  <a:pt x="23772" y="16532"/>
                  <a:pt x="23947" y="16527"/>
                </a:cubicBezTo>
                <a:cubicBezTo>
                  <a:pt x="30150" y="16527"/>
                  <a:pt x="35174" y="14290"/>
                  <a:pt x="35174" y="11503"/>
                </a:cubicBezTo>
                <a:cubicBezTo>
                  <a:pt x="35174" y="9265"/>
                  <a:pt x="31838" y="7341"/>
                  <a:pt x="27245" y="6713"/>
                </a:cubicBezTo>
                <a:lnTo>
                  <a:pt x="27245" y="6439"/>
                </a:lnTo>
                <a:cubicBezTo>
                  <a:pt x="27245" y="2905"/>
                  <a:pt x="22495" y="0"/>
                  <a:pt x="1664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7" name="Google Shape;677;p34"/>
          <p:cNvSpPr/>
          <p:nvPr/>
        </p:nvSpPr>
        <p:spPr>
          <a:xfrm>
            <a:off x="11791334" y="1623888"/>
            <a:ext cx="2104271" cy="1001761"/>
          </a:xfrm>
          <a:custGeom>
            <a:avLst/>
            <a:gdLst/>
            <a:ahLst/>
            <a:cxnLst/>
            <a:rect l="l" t="t" r="r" b="b"/>
            <a:pathLst>
              <a:path w="35214" h="16764" extrusionOk="0">
                <a:moveTo>
                  <a:pt x="18530" y="1"/>
                </a:moveTo>
                <a:cubicBezTo>
                  <a:pt x="12680" y="1"/>
                  <a:pt x="7930" y="2866"/>
                  <a:pt x="7930" y="6400"/>
                </a:cubicBezTo>
                <a:lnTo>
                  <a:pt x="7930" y="6714"/>
                </a:lnTo>
                <a:cubicBezTo>
                  <a:pt x="3337" y="7342"/>
                  <a:pt x="1" y="9226"/>
                  <a:pt x="1" y="11503"/>
                </a:cubicBezTo>
                <a:cubicBezTo>
                  <a:pt x="1" y="14290"/>
                  <a:pt x="5065" y="16528"/>
                  <a:pt x="11267" y="16528"/>
                </a:cubicBezTo>
                <a:cubicBezTo>
                  <a:pt x="11365" y="16529"/>
                  <a:pt x="11463" y="16530"/>
                  <a:pt x="11562" y="16530"/>
                </a:cubicBezTo>
                <a:cubicBezTo>
                  <a:pt x="14211" y="16530"/>
                  <a:pt x="16854" y="16019"/>
                  <a:pt x="19315" y="14997"/>
                </a:cubicBezTo>
                <a:cubicBezTo>
                  <a:pt x="20885" y="16057"/>
                  <a:pt x="23515" y="16763"/>
                  <a:pt x="26538" y="16763"/>
                </a:cubicBezTo>
                <a:cubicBezTo>
                  <a:pt x="31327" y="16763"/>
                  <a:pt x="35174" y="14997"/>
                  <a:pt x="35174" y="12838"/>
                </a:cubicBezTo>
                <a:cubicBezTo>
                  <a:pt x="35213" y="10914"/>
                  <a:pt x="32230" y="9305"/>
                  <a:pt x="28304" y="8951"/>
                </a:cubicBezTo>
                <a:cubicBezTo>
                  <a:pt x="28854" y="8205"/>
                  <a:pt x="29129" y="7342"/>
                  <a:pt x="29168" y="6400"/>
                </a:cubicBezTo>
                <a:cubicBezTo>
                  <a:pt x="29168" y="2866"/>
                  <a:pt x="24418" y="1"/>
                  <a:pt x="1853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8" name="Google Shape;678;p34"/>
          <p:cNvSpPr/>
          <p:nvPr/>
        </p:nvSpPr>
        <p:spPr>
          <a:xfrm>
            <a:off x="-630648" y="921881"/>
            <a:ext cx="1611637" cy="696883"/>
          </a:xfrm>
          <a:custGeom>
            <a:avLst/>
            <a:gdLst/>
            <a:ahLst/>
            <a:cxnLst/>
            <a:rect l="l" t="t" r="r" b="b"/>
            <a:pathLst>
              <a:path w="26970" h="11662" extrusionOk="0">
                <a:moveTo>
                  <a:pt x="16331" y="0"/>
                </a:moveTo>
                <a:cubicBezTo>
                  <a:pt x="13544" y="0"/>
                  <a:pt x="11306" y="1060"/>
                  <a:pt x="10914" y="2434"/>
                </a:cubicBezTo>
                <a:cubicBezTo>
                  <a:pt x="10560" y="2395"/>
                  <a:pt x="10207" y="2395"/>
                  <a:pt x="9815" y="2395"/>
                </a:cubicBezTo>
                <a:cubicBezTo>
                  <a:pt x="6713" y="2395"/>
                  <a:pt x="4201" y="3455"/>
                  <a:pt x="4201" y="4789"/>
                </a:cubicBezTo>
                <a:cubicBezTo>
                  <a:pt x="4201" y="4907"/>
                  <a:pt x="4201" y="4986"/>
                  <a:pt x="4240" y="5103"/>
                </a:cubicBezTo>
                <a:cubicBezTo>
                  <a:pt x="1728" y="5653"/>
                  <a:pt x="1" y="6831"/>
                  <a:pt x="1" y="8205"/>
                </a:cubicBezTo>
                <a:cubicBezTo>
                  <a:pt x="1" y="10089"/>
                  <a:pt x="3455" y="11659"/>
                  <a:pt x="7734" y="11659"/>
                </a:cubicBezTo>
                <a:cubicBezTo>
                  <a:pt x="10403" y="11659"/>
                  <a:pt x="12759" y="11031"/>
                  <a:pt x="14172" y="10089"/>
                </a:cubicBezTo>
                <a:cubicBezTo>
                  <a:pt x="15766" y="11113"/>
                  <a:pt x="17616" y="11661"/>
                  <a:pt x="19511" y="11661"/>
                </a:cubicBezTo>
                <a:cubicBezTo>
                  <a:pt x="19576" y="11661"/>
                  <a:pt x="19642" y="11661"/>
                  <a:pt x="19707" y="11659"/>
                </a:cubicBezTo>
                <a:cubicBezTo>
                  <a:pt x="23711" y="11659"/>
                  <a:pt x="26970" y="9696"/>
                  <a:pt x="26970" y="7223"/>
                </a:cubicBezTo>
                <a:cubicBezTo>
                  <a:pt x="26970" y="5221"/>
                  <a:pt x="24771" y="3533"/>
                  <a:pt x="21748" y="3023"/>
                </a:cubicBezTo>
                <a:cubicBezTo>
                  <a:pt x="21748" y="2944"/>
                  <a:pt x="21748" y="2866"/>
                  <a:pt x="21748" y="2827"/>
                </a:cubicBezTo>
                <a:cubicBezTo>
                  <a:pt x="21748" y="1256"/>
                  <a:pt x="19315" y="0"/>
                  <a:pt x="1633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9" name="Google Shape;679;p34"/>
          <p:cNvSpPr/>
          <p:nvPr/>
        </p:nvSpPr>
        <p:spPr>
          <a:xfrm>
            <a:off x="6655483" y="3996782"/>
            <a:ext cx="1653885" cy="713615"/>
          </a:xfrm>
          <a:custGeom>
            <a:avLst/>
            <a:gdLst/>
            <a:ahLst/>
            <a:cxnLst/>
            <a:rect l="l" t="t" r="r" b="b"/>
            <a:pathLst>
              <a:path w="27677" h="11942" extrusionOk="0">
                <a:moveTo>
                  <a:pt x="16763" y="1"/>
                </a:moveTo>
                <a:cubicBezTo>
                  <a:pt x="13937" y="1"/>
                  <a:pt x="11581" y="1100"/>
                  <a:pt x="11228" y="2513"/>
                </a:cubicBezTo>
                <a:cubicBezTo>
                  <a:pt x="10835" y="2474"/>
                  <a:pt x="10482" y="2474"/>
                  <a:pt x="10090" y="2474"/>
                </a:cubicBezTo>
                <a:cubicBezTo>
                  <a:pt x="6910" y="2474"/>
                  <a:pt x="4319" y="3573"/>
                  <a:pt x="4319" y="4908"/>
                </a:cubicBezTo>
                <a:cubicBezTo>
                  <a:pt x="4319" y="5025"/>
                  <a:pt x="4358" y="5143"/>
                  <a:pt x="4397" y="5222"/>
                </a:cubicBezTo>
                <a:cubicBezTo>
                  <a:pt x="1807" y="5810"/>
                  <a:pt x="1" y="7027"/>
                  <a:pt x="40" y="8401"/>
                </a:cubicBezTo>
                <a:cubicBezTo>
                  <a:pt x="40" y="10364"/>
                  <a:pt x="3573" y="11934"/>
                  <a:pt x="7930" y="11934"/>
                </a:cubicBezTo>
                <a:cubicBezTo>
                  <a:pt x="10678" y="11934"/>
                  <a:pt x="13112" y="11306"/>
                  <a:pt x="14526" y="10364"/>
                </a:cubicBezTo>
                <a:cubicBezTo>
                  <a:pt x="16108" y="11394"/>
                  <a:pt x="17966" y="11942"/>
                  <a:pt x="19841" y="11942"/>
                </a:cubicBezTo>
                <a:cubicBezTo>
                  <a:pt x="19966" y="11942"/>
                  <a:pt x="20092" y="11939"/>
                  <a:pt x="20218" y="11934"/>
                </a:cubicBezTo>
                <a:cubicBezTo>
                  <a:pt x="24340" y="11934"/>
                  <a:pt x="27676" y="9932"/>
                  <a:pt x="27676" y="7420"/>
                </a:cubicBezTo>
                <a:cubicBezTo>
                  <a:pt x="27676" y="5379"/>
                  <a:pt x="25399" y="3651"/>
                  <a:pt x="22338" y="3102"/>
                </a:cubicBezTo>
                <a:cubicBezTo>
                  <a:pt x="22338" y="3023"/>
                  <a:pt x="22338" y="2984"/>
                  <a:pt x="22338" y="2906"/>
                </a:cubicBezTo>
                <a:cubicBezTo>
                  <a:pt x="22338" y="1296"/>
                  <a:pt x="19825" y="1"/>
                  <a:pt x="1676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0" name="Google Shape;680;p34"/>
          <p:cNvSpPr/>
          <p:nvPr/>
        </p:nvSpPr>
        <p:spPr>
          <a:xfrm>
            <a:off x="9543114" y="133493"/>
            <a:ext cx="1825148" cy="788369"/>
          </a:xfrm>
          <a:custGeom>
            <a:avLst/>
            <a:gdLst/>
            <a:ahLst/>
            <a:cxnLst/>
            <a:rect l="l" t="t" r="r" b="b"/>
            <a:pathLst>
              <a:path w="30543" h="13193" extrusionOk="0">
                <a:moveTo>
                  <a:pt x="12013" y="1"/>
                </a:moveTo>
                <a:cubicBezTo>
                  <a:pt x="8637" y="1"/>
                  <a:pt x="5889" y="1414"/>
                  <a:pt x="5889" y="3220"/>
                </a:cubicBezTo>
                <a:cubicBezTo>
                  <a:pt x="5850" y="3259"/>
                  <a:pt x="5850" y="3337"/>
                  <a:pt x="5889" y="3416"/>
                </a:cubicBezTo>
                <a:cubicBezTo>
                  <a:pt x="2435" y="4005"/>
                  <a:pt x="1" y="5928"/>
                  <a:pt x="1" y="8205"/>
                </a:cubicBezTo>
                <a:cubicBezTo>
                  <a:pt x="1" y="10953"/>
                  <a:pt x="3691" y="13191"/>
                  <a:pt x="8245" y="13191"/>
                </a:cubicBezTo>
                <a:cubicBezTo>
                  <a:pt x="8313" y="13192"/>
                  <a:pt x="8382" y="13193"/>
                  <a:pt x="8451" y="13193"/>
                </a:cubicBezTo>
                <a:cubicBezTo>
                  <a:pt x="10580" y="13193"/>
                  <a:pt x="12699" y="12603"/>
                  <a:pt x="14486" y="11424"/>
                </a:cubicBezTo>
                <a:cubicBezTo>
                  <a:pt x="16057" y="12484"/>
                  <a:pt x="18726" y="13191"/>
                  <a:pt x="21788" y="13191"/>
                </a:cubicBezTo>
                <a:cubicBezTo>
                  <a:pt x="26617" y="13191"/>
                  <a:pt x="30503" y="11424"/>
                  <a:pt x="30503" y="9265"/>
                </a:cubicBezTo>
                <a:cubicBezTo>
                  <a:pt x="30542" y="7734"/>
                  <a:pt x="28579" y="6399"/>
                  <a:pt x="25714" y="5771"/>
                </a:cubicBezTo>
                <a:cubicBezTo>
                  <a:pt x="25753" y="5653"/>
                  <a:pt x="25753" y="5536"/>
                  <a:pt x="25753" y="5418"/>
                </a:cubicBezTo>
                <a:cubicBezTo>
                  <a:pt x="25753" y="3926"/>
                  <a:pt x="22926" y="2709"/>
                  <a:pt x="19393" y="2709"/>
                </a:cubicBezTo>
                <a:cubicBezTo>
                  <a:pt x="18962" y="2709"/>
                  <a:pt x="18530" y="2709"/>
                  <a:pt x="18137" y="2749"/>
                </a:cubicBezTo>
                <a:cubicBezTo>
                  <a:pt x="17705" y="1178"/>
                  <a:pt x="15154" y="1"/>
                  <a:pt x="120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1" name="Google Shape;681;p34"/>
          <p:cNvSpPr/>
          <p:nvPr/>
        </p:nvSpPr>
        <p:spPr>
          <a:xfrm>
            <a:off x="672921" y="5207235"/>
            <a:ext cx="11518940" cy="1762667"/>
          </a:xfrm>
          <a:custGeom>
            <a:avLst/>
            <a:gdLst/>
            <a:ahLst/>
            <a:cxnLst/>
            <a:rect l="l" t="t" r="r" b="b"/>
            <a:pathLst>
              <a:path w="181639" h="27795" extrusionOk="0">
                <a:moveTo>
                  <a:pt x="37726" y="1"/>
                </a:moveTo>
                <a:cubicBezTo>
                  <a:pt x="37726" y="1"/>
                  <a:pt x="0" y="3377"/>
                  <a:pt x="0" y="27794"/>
                </a:cubicBezTo>
                <a:lnTo>
                  <a:pt x="181639" y="27794"/>
                </a:lnTo>
                <a:cubicBezTo>
                  <a:pt x="181639" y="27794"/>
                  <a:pt x="58845" y="17705"/>
                  <a:pt x="45106" y="10914"/>
                </a:cubicBezTo>
                <a:cubicBezTo>
                  <a:pt x="30777" y="3809"/>
                  <a:pt x="50248" y="1"/>
                  <a:pt x="50248" y="1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2" name="Google Shape;682;p34"/>
          <p:cNvSpPr/>
          <p:nvPr/>
        </p:nvSpPr>
        <p:spPr>
          <a:xfrm>
            <a:off x="2843516" y="5268234"/>
            <a:ext cx="133795" cy="42308"/>
          </a:xfrm>
          <a:custGeom>
            <a:avLst/>
            <a:gdLst/>
            <a:ahLst/>
            <a:cxnLst/>
            <a:rect l="l" t="t" r="r" b="b"/>
            <a:pathLst>
              <a:path w="2239" h="708" fill="none" extrusionOk="0">
                <a:moveTo>
                  <a:pt x="0" y="707"/>
                </a:moveTo>
                <a:cubicBezTo>
                  <a:pt x="786" y="432"/>
                  <a:pt x="1531" y="236"/>
                  <a:pt x="2238" y="0"/>
                </a:cubicBezTo>
              </a:path>
            </a:pathLst>
          </a:custGeom>
          <a:noFill/>
          <a:ln w="176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3" name="Google Shape;683;p34"/>
          <p:cNvSpPr/>
          <p:nvPr/>
        </p:nvSpPr>
        <p:spPr>
          <a:xfrm>
            <a:off x="2512760" y="5366774"/>
            <a:ext cx="175984" cy="77444"/>
          </a:xfrm>
          <a:custGeom>
            <a:avLst/>
            <a:gdLst/>
            <a:ahLst/>
            <a:cxnLst/>
            <a:rect l="l" t="t" r="r" b="b"/>
            <a:pathLst>
              <a:path w="2945" h="1296" fill="none" extrusionOk="0">
                <a:moveTo>
                  <a:pt x="0" y="1296"/>
                </a:moveTo>
                <a:cubicBezTo>
                  <a:pt x="982" y="825"/>
                  <a:pt x="1963" y="393"/>
                  <a:pt x="2945" y="0"/>
                </a:cubicBezTo>
              </a:path>
            </a:pathLst>
          </a:custGeom>
          <a:noFill/>
          <a:ln w="2650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4" name="Google Shape;684;p34"/>
          <p:cNvSpPr/>
          <p:nvPr/>
        </p:nvSpPr>
        <p:spPr>
          <a:xfrm>
            <a:off x="2045938" y="5584947"/>
            <a:ext cx="225223" cy="211180"/>
          </a:xfrm>
          <a:custGeom>
            <a:avLst/>
            <a:gdLst/>
            <a:ahLst/>
            <a:cxnLst/>
            <a:rect l="l" t="t" r="r" b="b"/>
            <a:pathLst>
              <a:path w="3769" h="3534" fill="none" extrusionOk="0">
                <a:moveTo>
                  <a:pt x="0" y="3533"/>
                </a:moveTo>
                <a:cubicBezTo>
                  <a:pt x="275" y="3141"/>
                  <a:pt x="589" y="2787"/>
                  <a:pt x="943" y="2434"/>
                </a:cubicBezTo>
                <a:cubicBezTo>
                  <a:pt x="1806" y="1531"/>
                  <a:pt x="2748" y="707"/>
                  <a:pt x="3769" y="0"/>
                </a:cubicBezTo>
              </a:path>
            </a:pathLst>
          </a:custGeom>
          <a:noFill/>
          <a:ln w="343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5" name="Google Shape;685;p34"/>
          <p:cNvSpPr/>
          <p:nvPr/>
        </p:nvSpPr>
        <p:spPr>
          <a:xfrm>
            <a:off x="1923974" y="6136205"/>
            <a:ext cx="258089" cy="387104"/>
          </a:xfrm>
          <a:custGeom>
            <a:avLst/>
            <a:gdLst/>
            <a:ahLst/>
            <a:cxnLst/>
            <a:rect l="l" t="t" r="r" b="b"/>
            <a:pathLst>
              <a:path w="4319" h="6478" fill="none" extrusionOk="0">
                <a:moveTo>
                  <a:pt x="4318" y="6478"/>
                </a:moveTo>
                <a:cubicBezTo>
                  <a:pt x="4004" y="6281"/>
                  <a:pt x="3729" y="6085"/>
                  <a:pt x="3455" y="5889"/>
                </a:cubicBezTo>
                <a:cubicBezTo>
                  <a:pt x="1335" y="4318"/>
                  <a:pt x="0" y="2395"/>
                  <a:pt x="0" y="0"/>
                </a:cubicBezTo>
              </a:path>
            </a:pathLst>
          </a:custGeom>
          <a:noFill/>
          <a:ln w="43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6" name="Google Shape;686;p34"/>
          <p:cNvSpPr/>
          <p:nvPr/>
        </p:nvSpPr>
        <p:spPr>
          <a:xfrm>
            <a:off x="2761410" y="6743756"/>
            <a:ext cx="975945" cy="124413"/>
          </a:xfrm>
          <a:custGeom>
            <a:avLst/>
            <a:gdLst/>
            <a:ahLst/>
            <a:cxnLst/>
            <a:rect l="l" t="t" r="r" b="b"/>
            <a:pathLst>
              <a:path w="16332" h="2082" fill="none" extrusionOk="0">
                <a:moveTo>
                  <a:pt x="16331" y="2081"/>
                </a:moveTo>
                <a:cubicBezTo>
                  <a:pt x="10835" y="1885"/>
                  <a:pt x="5379" y="1178"/>
                  <a:pt x="0" y="1"/>
                </a:cubicBezTo>
              </a:path>
            </a:pathLst>
          </a:custGeom>
          <a:noFill/>
          <a:ln w="43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7" name="Google Shape;687;p34"/>
          <p:cNvSpPr/>
          <p:nvPr/>
        </p:nvSpPr>
        <p:spPr>
          <a:xfrm>
            <a:off x="10938876" y="5441768"/>
            <a:ext cx="1013473" cy="1128445"/>
          </a:xfrm>
          <a:custGeom>
            <a:avLst/>
            <a:gdLst/>
            <a:ahLst/>
            <a:cxnLst/>
            <a:rect l="l" t="t" r="r" b="b"/>
            <a:pathLst>
              <a:path w="16960" h="18884" extrusionOk="0">
                <a:moveTo>
                  <a:pt x="9139" y="0"/>
                </a:moveTo>
                <a:cubicBezTo>
                  <a:pt x="6895" y="0"/>
                  <a:pt x="6423" y="1605"/>
                  <a:pt x="6440" y="1649"/>
                </a:cubicBezTo>
                <a:lnTo>
                  <a:pt x="6440" y="1649"/>
                </a:lnTo>
                <a:cubicBezTo>
                  <a:pt x="6008" y="1245"/>
                  <a:pt x="4986" y="879"/>
                  <a:pt x="4247" y="879"/>
                </a:cubicBezTo>
                <a:cubicBezTo>
                  <a:pt x="3910" y="879"/>
                  <a:pt x="3632" y="955"/>
                  <a:pt x="3496" y="1140"/>
                </a:cubicBezTo>
                <a:cubicBezTo>
                  <a:pt x="3029" y="1725"/>
                  <a:pt x="4303" y="2890"/>
                  <a:pt x="4321" y="2906"/>
                </a:cubicBezTo>
                <a:lnTo>
                  <a:pt x="4321" y="2906"/>
                </a:lnTo>
                <a:cubicBezTo>
                  <a:pt x="4308" y="2895"/>
                  <a:pt x="3634" y="2285"/>
                  <a:pt x="2855" y="2285"/>
                </a:cubicBezTo>
                <a:cubicBezTo>
                  <a:pt x="2524" y="2285"/>
                  <a:pt x="2174" y="2396"/>
                  <a:pt x="1848" y="2710"/>
                </a:cubicBezTo>
                <a:cubicBezTo>
                  <a:pt x="788" y="3770"/>
                  <a:pt x="3339" y="4908"/>
                  <a:pt x="3339" y="4908"/>
                </a:cubicBezTo>
                <a:cubicBezTo>
                  <a:pt x="3339" y="4908"/>
                  <a:pt x="2586" y="4609"/>
                  <a:pt x="1808" y="4609"/>
                </a:cubicBezTo>
                <a:cubicBezTo>
                  <a:pt x="1016" y="4609"/>
                  <a:pt x="199" y="4918"/>
                  <a:pt x="120" y="6165"/>
                </a:cubicBezTo>
                <a:cubicBezTo>
                  <a:pt x="0" y="8028"/>
                  <a:pt x="1904" y="8856"/>
                  <a:pt x="2804" y="9142"/>
                </a:cubicBezTo>
                <a:lnTo>
                  <a:pt x="2804" y="9142"/>
                </a:lnTo>
                <a:cubicBezTo>
                  <a:pt x="2781" y="9140"/>
                  <a:pt x="2757" y="9139"/>
                  <a:pt x="2734" y="9139"/>
                </a:cubicBezTo>
                <a:cubicBezTo>
                  <a:pt x="2370" y="9139"/>
                  <a:pt x="1948" y="9351"/>
                  <a:pt x="1926" y="10326"/>
                </a:cubicBezTo>
                <a:cubicBezTo>
                  <a:pt x="1869" y="11588"/>
                  <a:pt x="3173" y="12326"/>
                  <a:pt x="4141" y="12326"/>
                </a:cubicBezTo>
                <a:cubicBezTo>
                  <a:pt x="4497" y="12326"/>
                  <a:pt x="4808" y="12225"/>
                  <a:pt x="4988" y="12014"/>
                </a:cubicBezTo>
                <a:cubicBezTo>
                  <a:pt x="5178" y="11689"/>
                  <a:pt x="5517" y="11513"/>
                  <a:pt x="5864" y="11513"/>
                </a:cubicBezTo>
                <a:cubicBezTo>
                  <a:pt x="6020" y="11513"/>
                  <a:pt x="6177" y="11548"/>
                  <a:pt x="6323" y="11621"/>
                </a:cubicBezTo>
                <a:cubicBezTo>
                  <a:pt x="8403" y="12917"/>
                  <a:pt x="7108" y="18884"/>
                  <a:pt x="7108" y="18884"/>
                </a:cubicBezTo>
                <a:lnTo>
                  <a:pt x="8717" y="18884"/>
                </a:lnTo>
                <a:cubicBezTo>
                  <a:pt x="7814" y="13702"/>
                  <a:pt x="9267" y="11935"/>
                  <a:pt x="9267" y="11935"/>
                </a:cubicBezTo>
                <a:cubicBezTo>
                  <a:pt x="9393" y="11847"/>
                  <a:pt x="9521" y="11812"/>
                  <a:pt x="9653" y="11812"/>
                </a:cubicBezTo>
                <a:cubicBezTo>
                  <a:pt x="10222" y="11812"/>
                  <a:pt x="10853" y="12475"/>
                  <a:pt x="11572" y="12475"/>
                </a:cubicBezTo>
                <a:cubicBezTo>
                  <a:pt x="11728" y="12475"/>
                  <a:pt x="11889" y="12444"/>
                  <a:pt x="12054" y="12367"/>
                </a:cubicBezTo>
                <a:cubicBezTo>
                  <a:pt x="13153" y="11857"/>
                  <a:pt x="12173" y="10641"/>
                  <a:pt x="12172" y="10640"/>
                </a:cubicBezTo>
                <a:lnTo>
                  <a:pt x="12172" y="10640"/>
                </a:lnTo>
                <a:cubicBezTo>
                  <a:pt x="12697" y="11250"/>
                  <a:pt x="13273" y="11445"/>
                  <a:pt x="13795" y="11445"/>
                </a:cubicBezTo>
                <a:cubicBezTo>
                  <a:pt x="14717" y="11445"/>
                  <a:pt x="15469" y="10836"/>
                  <a:pt x="15469" y="10836"/>
                </a:cubicBezTo>
                <a:cubicBezTo>
                  <a:pt x="16959" y="8826"/>
                  <a:pt x="14167" y="7642"/>
                  <a:pt x="13492" y="7392"/>
                </a:cubicBezTo>
                <a:lnTo>
                  <a:pt x="13492" y="7392"/>
                </a:lnTo>
                <a:cubicBezTo>
                  <a:pt x="13739" y="7474"/>
                  <a:pt x="14274" y="7627"/>
                  <a:pt x="14801" y="7627"/>
                </a:cubicBezTo>
                <a:cubicBezTo>
                  <a:pt x="15495" y="7627"/>
                  <a:pt x="16176" y="7362"/>
                  <a:pt x="16176" y="6322"/>
                </a:cubicBezTo>
                <a:cubicBezTo>
                  <a:pt x="16176" y="4202"/>
                  <a:pt x="12957" y="3849"/>
                  <a:pt x="12957" y="3849"/>
                </a:cubicBezTo>
                <a:cubicBezTo>
                  <a:pt x="15038" y="3613"/>
                  <a:pt x="14292" y="1415"/>
                  <a:pt x="11426" y="433"/>
                </a:cubicBezTo>
                <a:cubicBezTo>
                  <a:pt x="10511" y="123"/>
                  <a:pt x="9757" y="0"/>
                  <a:pt x="9139" y="0"/>
                </a:cubicBezTo>
                <a:close/>
              </a:path>
            </a:pathLst>
          </a:custGeom>
          <a:solidFill>
            <a:srgbClr val="708C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8" name="Google Shape;688;p34"/>
          <p:cNvSpPr/>
          <p:nvPr/>
        </p:nvSpPr>
        <p:spPr>
          <a:xfrm>
            <a:off x="-1461867" y="6096527"/>
            <a:ext cx="1015744" cy="1128205"/>
          </a:xfrm>
          <a:custGeom>
            <a:avLst/>
            <a:gdLst/>
            <a:ahLst/>
            <a:cxnLst/>
            <a:rect l="l" t="t" r="r" b="b"/>
            <a:pathLst>
              <a:path w="16998" h="18880" extrusionOk="0">
                <a:moveTo>
                  <a:pt x="9163" y="0"/>
                </a:moveTo>
                <a:cubicBezTo>
                  <a:pt x="6926" y="0"/>
                  <a:pt x="6409" y="1585"/>
                  <a:pt x="6411" y="1644"/>
                </a:cubicBezTo>
                <a:lnTo>
                  <a:pt x="6411" y="1644"/>
                </a:lnTo>
                <a:cubicBezTo>
                  <a:pt x="6007" y="1269"/>
                  <a:pt x="4981" y="912"/>
                  <a:pt x="4235" y="912"/>
                </a:cubicBezTo>
                <a:cubicBezTo>
                  <a:pt x="3890" y="912"/>
                  <a:pt x="3604" y="989"/>
                  <a:pt x="3468" y="1175"/>
                </a:cubicBezTo>
                <a:cubicBezTo>
                  <a:pt x="3039" y="1759"/>
                  <a:pt x="4274" y="2885"/>
                  <a:pt x="4292" y="2902"/>
                </a:cubicBezTo>
                <a:lnTo>
                  <a:pt x="4292" y="2902"/>
                </a:lnTo>
                <a:cubicBezTo>
                  <a:pt x="4279" y="2890"/>
                  <a:pt x="3637" y="2311"/>
                  <a:pt x="2880" y="2311"/>
                </a:cubicBezTo>
                <a:cubicBezTo>
                  <a:pt x="2547" y="2311"/>
                  <a:pt x="2192" y="2423"/>
                  <a:pt x="1858" y="2745"/>
                </a:cubicBezTo>
                <a:cubicBezTo>
                  <a:pt x="759" y="3805"/>
                  <a:pt x="3311" y="4943"/>
                  <a:pt x="3311" y="4943"/>
                </a:cubicBezTo>
                <a:cubicBezTo>
                  <a:pt x="3311" y="4943"/>
                  <a:pt x="2545" y="4639"/>
                  <a:pt x="1760" y="4639"/>
                </a:cubicBezTo>
                <a:cubicBezTo>
                  <a:pt x="975" y="4639"/>
                  <a:pt x="170" y="4943"/>
                  <a:pt x="92" y="6160"/>
                </a:cubicBezTo>
                <a:cubicBezTo>
                  <a:pt x="1" y="8071"/>
                  <a:pt x="1924" y="8880"/>
                  <a:pt x="2804" y="9150"/>
                </a:cubicBezTo>
                <a:lnTo>
                  <a:pt x="2804" y="9150"/>
                </a:lnTo>
                <a:cubicBezTo>
                  <a:pt x="2782" y="9148"/>
                  <a:pt x="2759" y="9147"/>
                  <a:pt x="2735" y="9147"/>
                </a:cubicBezTo>
                <a:cubicBezTo>
                  <a:pt x="2375" y="9147"/>
                  <a:pt x="1943" y="9354"/>
                  <a:pt x="1898" y="10321"/>
                </a:cubicBezTo>
                <a:cubicBezTo>
                  <a:pt x="1840" y="11580"/>
                  <a:pt x="3138" y="12338"/>
                  <a:pt x="4105" y="12338"/>
                </a:cubicBezTo>
                <a:cubicBezTo>
                  <a:pt x="4464" y="12338"/>
                  <a:pt x="4779" y="12233"/>
                  <a:pt x="4960" y="12009"/>
                </a:cubicBezTo>
                <a:cubicBezTo>
                  <a:pt x="5149" y="11684"/>
                  <a:pt x="5489" y="11509"/>
                  <a:pt x="5849" y="11509"/>
                </a:cubicBezTo>
                <a:cubicBezTo>
                  <a:pt x="6010" y="11509"/>
                  <a:pt x="6176" y="11544"/>
                  <a:pt x="6334" y="11617"/>
                </a:cubicBezTo>
                <a:cubicBezTo>
                  <a:pt x="8414" y="12912"/>
                  <a:pt x="7079" y="18879"/>
                  <a:pt x="7079" y="18879"/>
                </a:cubicBezTo>
                <a:lnTo>
                  <a:pt x="8689" y="18879"/>
                </a:lnTo>
                <a:cubicBezTo>
                  <a:pt x="7786" y="13697"/>
                  <a:pt x="9278" y="11931"/>
                  <a:pt x="9278" y="11931"/>
                </a:cubicBezTo>
                <a:cubicBezTo>
                  <a:pt x="9390" y="11854"/>
                  <a:pt x="9506" y="11823"/>
                  <a:pt x="9626" y="11823"/>
                </a:cubicBezTo>
                <a:cubicBezTo>
                  <a:pt x="10188" y="11823"/>
                  <a:pt x="10841" y="12510"/>
                  <a:pt x="11557" y="12510"/>
                </a:cubicBezTo>
                <a:cubicBezTo>
                  <a:pt x="11711" y="12510"/>
                  <a:pt x="11867" y="12478"/>
                  <a:pt x="12026" y="12402"/>
                </a:cubicBezTo>
                <a:cubicBezTo>
                  <a:pt x="13125" y="11892"/>
                  <a:pt x="12144" y="10636"/>
                  <a:pt x="12144" y="10635"/>
                </a:cubicBezTo>
                <a:lnTo>
                  <a:pt x="12144" y="10635"/>
                </a:lnTo>
                <a:cubicBezTo>
                  <a:pt x="12692" y="11256"/>
                  <a:pt x="13282" y="11452"/>
                  <a:pt x="13810" y="11452"/>
                </a:cubicBezTo>
                <a:cubicBezTo>
                  <a:pt x="14719" y="11452"/>
                  <a:pt x="15441" y="10871"/>
                  <a:pt x="15441" y="10871"/>
                </a:cubicBezTo>
                <a:cubicBezTo>
                  <a:pt x="16997" y="8819"/>
                  <a:pt x="14028" y="7596"/>
                  <a:pt x="13425" y="7375"/>
                </a:cubicBezTo>
                <a:lnTo>
                  <a:pt x="13425" y="7375"/>
                </a:lnTo>
                <a:cubicBezTo>
                  <a:pt x="13654" y="7451"/>
                  <a:pt x="14228" y="7623"/>
                  <a:pt x="14793" y="7623"/>
                </a:cubicBezTo>
                <a:cubicBezTo>
                  <a:pt x="15496" y="7623"/>
                  <a:pt x="16187" y="7358"/>
                  <a:pt x="16187" y="6317"/>
                </a:cubicBezTo>
                <a:cubicBezTo>
                  <a:pt x="16187" y="4197"/>
                  <a:pt x="12968" y="3844"/>
                  <a:pt x="12968" y="3844"/>
                </a:cubicBezTo>
                <a:cubicBezTo>
                  <a:pt x="15009" y="3608"/>
                  <a:pt x="14263" y="1410"/>
                  <a:pt x="11437" y="429"/>
                </a:cubicBezTo>
                <a:cubicBezTo>
                  <a:pt x="10531" y="121"/>
                  <a:pt x="9781" y="0"/>
                  <a:pt x="9163" y="0"/>
                </a:cubicBezTo>
                <a:close/>
              </a:path>
            </a:pathLst>
          </a:custGeom>
          <a:solidFill>
            <a:srgbClr val="708C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89" name="Google Shape;689;p34"/>
          <p:cNvSpPr/>
          <p:nvPr/>
        </p:nvSpPr>
        <p:spPr>
          <a:xfrm>
            <a:off x="279516" y="5186127"/>
            <a:ext cx="84496" cy="298007"/>
          </a:xfrm>
          <a:custGeom>
            <a:avLst/>
            <a:gdLst/>
            <a:ahLst/>
            <a:cxnLst/>
            <a:rect l="l" t="t" r="r" b="b"/>
            <a:pathLst>
              <a:path w="1414" h="4987" extrusionOk="0">
                <a:moveTo>
                  <a:pt x="0" y="0"/>
                </a:moveTo>
                <a:lnTo>
                  <a:pt x="0" y="4986"/>
                </a:lnTo>
                <a:lnTo>
                  <a:pt x="1414" y="4986"/>
                </a:lnTo>
                <a:lnTo>
                  <a:pt x="1414" y="0"/>
                </a:lnTo>
                <a:close/>
              </a:path>
            </a:pathLst>
          </a:custGeom>
          <a:solidFill>
            <a:srgbClr val="5B912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0" name="Google Shape;690;p34"/>
          <p:cNvSpPr/>
          <p:nvPr/>
        </p:nvSpPr>
        <p:spPr>
          <a:xfrm>
            <a:off x="-84106" y="4355683"/>
            <a:ext cx="814065" cy="946068"/>
          </a:xfrm>
          <a:custGeom>
            <a:avLst/>
            <a:gdLst/>
            <a:ahLst/>
            <a:cxnLst/>
            <a:rect l="l" t="t" r="r" b="b"/>
            <a:pathLst>
              <a:path w="13623" h="15832" extrusionOk="0">
                <a:moveTo>
                  <a:pt x="6910" y="1"/>
                </a:moveTo>
                <a:lnTo>
                  <a:pt x="6910" y="40"/>
                </a:lnTo>
                <a:cubicBezTo>
                  <a:pt x="6910" y="4869"/>
                  <a:pt x="3063" y="7734"/>
                  <a:pt x="1610" y="7734"/>
                </a:cubicBezTo>
                <a:cubicBezTo>
                  <a:pt x="1910" y="7822"/>
                  <a:pt x="2218" y="7865"/>
                  <a:pt x="2525" y="7865"/>
                </a:cubicBezTo>
                <a:cubicBezTo>
                  <a:pt x="3182" y="7865"/>
                  <a:pt x="3835" y="7665"/>
                  <a:pt x="4397" y="7263"/>
                </a:cubicBezTo>
                <a:lnTo>
                  <a:pt x="4397" y="7263"/>
                </a:lnTo>
                <a:cubicBezTo>
                  <a:pt x="3612" y="8127"/>
                  <a:pt x="2552" y="8716"/>
                  <a:pt x="1414" y="8912"/>
                </a:cubicBezTo>
                <a:cubicBezTo>
                  <a:pt x="1414" y="8912"/>
                  <a:pt x="1850" y="9156"/>
                  <a:pt x="2641" y="9156"/>
                </a:cubicBezTo>
                <a:cubicBezTo>
                  <a:pt x="3037" y="9156"/>
                  <a:pt x="3521" y="9095"/>
                  <a:pt x="4083" y="8912"/>
                </a:cubicBezTo>
                <a:lnTo>
                  <a:pt x="4083" y="8912"/>
                </a:lnTo>
                <a:cubicBezTo>
                  <a:pt x="3220" y="10050"/>
                  <a:pt x="2121" y="11032"/>
                  <a:pt x="825" y="11660"/>
                </a:cubicBezTo>
                <a:cubicBezTo>
                  <a:pt x="825" y="11730"/>
                  <a:pt x="924" y="11759"/>
                  <a:pt x="1086" y="11759"/>
                </a:cubicBezTo>
                <a:cubicBezTo>
                  <a:pt x="1655" y="11759"/>
                  <a:pt x="3002" y="11403"/>
                  <a:pt x="3612" y="11189"/>
                </a:cubicBezTo>
                <a:lnTo>
                  <a:pt x="3612" y="11189"/>
                </a:lnTo>
                <a:cubicBezTo>
                  <a:pt x="3141" y="12170"/>
                  <a:pt x="1807" y="14015"/>
                  <a:pt x="1" y="14251"/>
                </a:cubicBezTo>
                <a:cubicBezTo>
                  <a:pt x="1" y="14251"/>
                  <a:pt x="595" y="14424"/>
                  <a:pt x="1415" y="14424"/>
                </a:cubicBezTo>
                <a:cubicBezTo>
                  <a:pt x="2158" y="14424"/>
                  <a:pt x="3087" y="14282"/>
                  <a:pt x="3926" y="13740"/>
                </a:cubicBezTo>
                <a:lnTo>
                  <a:pt x="3926" y="13740"/>
                </a:lnTo>
                <a:cubicBezTo>
                  <a:pt x="3926" y="14526"/>
                  <a:pt x="1571" y="15821"/>
                  <a:pt x="1571" y="15821"/>
                </a:cubicBezTo>
                <a:cubicBezTo>
                  <a:pt x="1789" y="15828"/>
                  <a:pt x="1999" y="15831"/>
                  <a:pt x="2200" y="15831"/>
                </a:cubicBezTo>
                <a:cubicBezTo>
                  <a:pt x="6619" y="15831"/>
                  <a:pt x="6871" y="14251"/>
                  <a:pt x="6871" y="14251"/>
                </a:cubicBezTo>
                <a:cubicBezTo>
                  <a:pt x="6871" y="14251"/>
                  <a:pt x="7277" y="15810"/>
                  <a:pt x="11210" y="15810"/>
                </a:cubicBezTo>
                <a:cubicBezTo>
                  <a:pt x="11509" y="15810"/>
                  <a:pt x="11829" y="15801"/>
                  <a:pt x="12170" y="15782"/>
                </a:cubicBezTo>
                <a:cubicBezTo>
                  <a:pt x="11110" y="15468"/>
                  <a:pt x="10011" y="13897"/>
                  <a:pt x="9933" y="13623"/>
                </a:cubicBezTo>
                <a:lnTo>
                  <a:pt x="9933" y="13623"/>
                </a:lnTo>
                <a:cubicBezTo>
                  <a:pt x="10718" y="14055"/>
                  <a:pt x="11640" y="14162"/>
                  <a:pt x="12366" y="14162"/>
                </a:cubicBezTo>
                <a:cubicBezTo>
                  <a:pt x="13093" y="14162"/>
                  <a:pt x="13623" y="14055"/>
                  <a:pt x="13623" y="14055"/>
                </a:cubicBezTo>
                <a:cubicBezTo>
                  <a:pt x="11778" y="13819"/>
                  <a:pt x="10678" y="12092"/>
                  <a:pt x="10168" y="11110"/>
                </a:cubicBezTo>
                <a:lnTo>
                  <a:pt x="10168" y="11110"/>
                </a:lnTo>
                <a:cubicBezTo>
                  <a:pt x="11071" y="11385"/>
                  <a:pt x="12013" y="11542"/>
                  <a:pt x="12955" y="11581"/>
                </a:cubicBezTo>
                <a:cubicBezTo>
                  <a:pt x="11699" y="10993"/>
                  <a:pt x="10639" y="10090"/>
                  <a:pt x="9854" y="8951"/>
                </a:cubicBezTo>
                <a:lnTo>
                  <a:pt x="9854" y="8951"/>
                </a:lnTo>
                <a:cubicBezTo>
                  <a:pt x="10309" y="9080"/>
                  <a:pt x="10709" y="9125"/>
                  <a:pt x="11046" y="9125"/>
                </a:cubicBezTo>
                <a:cubicBezTo>
                  <a:pt x="11842" y="9125"/>
                  <a:pt x="12288" y="8873"/>
                  <a:pt x="12288" y="8873"/>
                </a:cubicBezTo>
                <a:cubicBezTo>
                  <a:pt x="10992" y="8637"/>
                  <a:pt x="9776" y="7931"/>
                  <a:pt x="8990" y="6871"/>
                </a:cubicBezTo>
                <a:lnTo>
                  <a:pt x="8990" y="6871"/>
                </a:lnTo>
                <a:cubicBezTo>
                  <a:pt x="8991" y="6871"/>
                  <a:pt x="10199" y="7798"/>
                  <a:pt x="11498" y="7798"/>
                </a:cubicBezTo>
                <a:cubicBezTo>
                  <a:pt x="11735" y="7798"/>
                  <a:pt x="11974" y="7767"/>
                  <a:pt x="12209" y="7695"/>
                </a:cubicBezTo>
                <a:cubicBezTo>
                  <a:pt x="9972" y="7302"/>
                  <a:pt x="6910" y="4829"/>
                  <a:pt x="6910" y="1"/>
                </a:cubicBezTo>
                <a:close/>
              </a:path>
            </a:pathLst>
          </a:custGeom>
          <a:solidFill>
            <a:srgbClr val="708C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1" name="Google Shape;691;p34"/>
          <p:cNvSpPr/>
          <p:nvPr/>
        </p:nvSpPr>
        <p:spPr>
          <a:xfrm>
            <a:off x="-1020082" y="5401970"/>
            <a:ext cx="86887" cy="302668"/>
          </a:xfrm>
          <a:custGeom>
            <a:avLst/>
            <a:gdLst/>
            <a:ahLst/>
            <a:cxnLst/>
            <a:rect l="l" t="t" r="r" b="b"/>
            <a:pathLst>
              <a:path w="1454" h="5065" extrusionOk="0">
                <a:moveTo>
                  <a:pt x="1" y="0"/>
                </a:moveTo>
                <a:lnTo>
                  <a:pt x="1" y="5064"/>
                </a:lnTo>
                <a:lnTo>
                  <a:pt x="1453" y="5064"/>
                </a:lnTo>
                <a:lnTo>
                  <a:pt x="1453" y="0"/>
                </a:lnTo>
                <a:close/>
              </a:path>
            </a:pathLst>
          </a:custGeom>
          <a:solidFill>
            <a:srgbClr val="5B912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2" name="Google Shape;692;p34"/>
          <p:cNvSpPr/>
          <p:nvPr/>
        </p:nvSpPr>
        <p:spPr>
          <a:xfrm>
            <a:off x="-1390695" y="4559813"/>
            <a:ext cx="828108" cy="960051"/>
          </a:xfrm>
          <a:custGeom>
            <a:avLst/>
            <a:gdLst/>
            <a:ahLst/>
            <a:cxnLst/>
            <a:rect l="l" t="t" r="r" b="b"/>
            <a:pathLst>
              <a:path w="13858" h="16066" extrusionOk="0">
                <a:moveTo>
                  <a:pt x="6988" y="0"/>
                </a:moveTo>
                <a:lnTo>
                  <a:pt x="6988" y="39"/>
                </a:lnTo>
                <a:cubicBezTo>
                  <a:pt x="6988" y="4946"/>
                  <a:pt x="3101" y="7851"/>
                  <a:pt x="1649" y="7851"/>
                </a:cubicBezTo>
                <a:cubicBezTo>
                  <a:pt x="1934" y="7935"/>
                  <a:pt x="2231" y="7975"/>
                  <a:pt x="2527" y="7975"/>
                </a:cubicBezTo>
                <a:cubicBezTo>
                  <a:pt x="3208" y="7975"/>
                  <a:pt x="3889" y="7763"/>
                  <a:pt x="4436" y="7380"/>
                </a:cubicBezTo>
                <a:lnTo>
                  <a:pt x="4436" y="7380"/>
                </a:lnTo>
                <a:cubicBezTo>
                  <a:pt x="3651" y="8244"/>
                  <a:pt x="2591" y="8793"/>
                  <a:pt x="1413" y="8990"/>
                </a:cubicBezTo>
                <a:cubicBezTo>
                  <a:pt x="1413" y="8990"/>
                  <a:pt x="1867" y="9251"/>
                  <a:pt x="2669" y="9251"/>
                </a:cubicBezTo>
                <a:cubicBezTo>
                  <a:pt x="3071" y="9251"/>
                  <a:pt x="3559" y="9186"/>
                  <a:pt x="4122" y="8990"/>
                </a:cubicBezTo>
                <a:lnTo>
                  <a:pt x="4122" y="8990"/>
                </a:lnTo>
                <a:cubicBezTo>
                  <a:pt x="3298" y="10207"/>
                  <a:pt x="2159" y="11149"/>
                  <a:pt x="864" y="11777"/>
                </a:cubicBezTo>
                <a:cubicBezTo>
                  <a:pt x="864" y="11862"/>
                  <a:pt x="981" y="11897"/>
                  <a:pt x="1169" y="11897"/>
                </a:cubicBezTo>
                <a:cubicBezTo>
                  <a:pt x="1761" y="11897"/>
                  <a:pt x="3056" y="11553"/>
                  <a:pt x="3651" y="11345"/>
                </a:cubicBezTo>
                <a:lnTo>
                  <a:pt x="3651" y="11345"/>
                </a:lnTo>
                <a:cubicBezTo>
                  <a:pt x="3180" y="12327"/>
                  <a:pt x="1845" y="14172"/>
                  <a:pt x="0" y="14407"/>
                </a:cubicBezTo>
                <a:cubicBezTo>
                  <a:pt x="0" y="14407"/>
                  <a:pt x="640" y="14601"/>
                  <a:pt x="1520" y="14601"/>
                </a:cubicBezTo>
                <a:cubicBezTo>
                  <a:pt x="2270" y="14601"/>
                  <a:pt x="3194" y="14460"/>
                  <a:pt x="4043" y="13936"/>
                </a:cubicBezTo>
                <a:lnTo>
                  <a:pt x="4043" y="13936"/>
                </a:lnTo>
                <a:cubicBezTo>
                  <a:pt x="4043" y="14721"/>
                  <a:pt x="1649" y="16056"/>
                  <a:pt x="1649" y="16056"/>
                </a:cubicBezTo>
                <a:cubicBezTo>
                  <a:pt x="1864" y="16063"/>
                  <a:pt x="2071" y="16066"/>
                  <a:pt x="2270" y="16066"/>
                </a:cubicBezTo>
                <a:cubicBezTo>
                  <a:pt x="6739" y="16066"/>
                  <a:pt x="7027" y="14446"/>
                  <a:pt x="7027" y="14446"/>
                </a:cubicBezTo>
                <a:cubicBezTo>
                  <a:pt x="7027" y="14446"/>
                  <a:pt x="7442" y="16038"/>
                  <a:pt x="11520" y="16038"/>
                </a:cubicBezTo>
                <a:cubicBezTo>
                  <a:pt x="11786" y="16038"/>
                  <a:pt x="12068" y="16031"/>
                  <a:pt x="12366" y="16017"/>
                </a:cubicBezTo>
                <a:cubicBezTo>
                  <a:pt x="11306" y="15663"/>
                  <a:pt x="10207" y="14093"/>
                  <a:pt x="10128" y="13818"/>
                </a:cubicBezTo>
                <a:lnTo>
                  <a:pt x="10128" y="13818"/>
                </a:lnTo>
                <a:cubicBezTo>
                  <a:pt x="10933" y="14250"/>
                  <a:pt x="11865" y="14358"/>
                  <a:pt x="12596" y="14358"/>
                </a:cubicBezTo>
                <a:cubicBezTo>
                  <a:pt x="13328" y="14358"/>
                  <a:pt x="13857" y="14250"/>
                  <a:pt x="13857" y="14250"/>
                </a:cubicBezTo>
                <a:cubicBezTo>
                  <a:pt x="12012" y="14015"/>
                  <a:pt x="10835" y="12327"/>
                  <a:pt x="10364" y="11306"/>
                </a:cubicBezTo>
                <a:lnTo>
                  <a:pt x="10364" y="11306"/>
                </a:lnTo>
                <a:cubicBezTo>
                  <a:pt x="11267" y="11581"/>
                  <a:pt x="12209" y="11738"/>
                  <a:pt x="13190" y="11777"/>
                </a:cubicBezTo>
                <a:cubicBezTo>
                  <a:pt x="11895" y="11149"/>
                  <a:pt x="10796" y="10246"/>
                  <a:pt x="10010" y="9068"/>
                </a:cubicBezTo>
                <a:lnTo>
                  <a:pt x="10010" y="9068"/>
                </a:lnTo>
                <a:cubicBezTo>
                  <a:pt x="10481" y="9210"/>
                  <a:pt x="10892" y="9259"/>
                  <a:pt x="11237" y="9259"/>
                </a:cubicBezTo>
                <a:cubicBezTo>
                  <a:pt x="12041" y="9259"/>
                  <a:pt x="12484" y="8990"/>
                  <a:pt x="12484" y="8990"/>
                </a:cubicBezTo>
                <a:cubicBezTo>
                  <a:pt x="11149" y="8754"/>
                  <a:pt x="9932" y="8048"/>
                  <a:pt x="9107" y="6988"/>
                </a:cubicBezTo>
                <a:lnTo>
                  <a:pt x="9107" y="6988"/>
                </a:lnTo>
                <a:cubicBezTo>
                  <a:pt x="9108" y="6988"/>
                  <a:pt x="10344" y="7915"/>
                  <a:pt x="11652" y="7915"/>
                </a:cubicBezTo>
                <a:cubicBezTo>
                  <a:pt x="11890" y="7915"/>
                  <a:pt x="12130" y="7885"/>
                  <a:pt x="12366" y="7812"/>
                </a:cubicBezTo>
                <a:cubicBezTo>
                  <a:pt x="10128" y="7380"/>
                  <a:pt x="6988" y="4907"/>
                  <a:pt x="6988" y="0"/>
                </a:cubicBezTo>
                <a:close/>
              </a:path>
            </a:pathLst>
          </a:custGeom>
          <a:solidFill>
            <a:srgbClr val="708C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3" name="Google Shape;693;p34"/>
          <p:cNvSpPr/>
          <p:nvPr/>
        </p:nvSpPr>
        <p:spPr>
          <a:xfrm>
            <a:off x="-311662" y="6065813"/>
            <a:ext cx="79835" cy="401207"/>
          </a:xfrm>
          <a:custGeom>
            <a:avLst/>
            <a:gdLst/>
            <a:ahLst/>
            <a:cxnLst/>
            <a:rect l="l" t="t" r="r" b="b"/>
            <a:pathLst>
              <a:path w="1336" h="6714" extrusionOk="0">
                <a:moveTo>
                  <a:pt x="1" y="1"/>
                </a:moveTo>
                <a:lnTo>
                  <a:pt x="1" y="6713"/>
                </a:lnTo>
                <a:lnTo>
                  <a:pt x="1336" y="6713"/>
                </a:lnTo>
                <a:lnTo>
                  <a:pt x="1336" y="1"/>
                </a:lnTo>
                <a:close/>
              </a:path>
            </a:pathLst>
          </a:custGeom>
          <a:solidFill>
            <a:srgbClr val="9ABC4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4" name="Google Shape;694;p34"/>
          <p:cNvSpPr/>
          <p:nvPr/>
        </p:nvSpPr>
        <p:spPr>
          <a:xfrm>
            <a:off x="-630645" y="5160313"/>
            <a:ext cx="717857" cy="948457"/>
          </a:xfrm>
          <a:custGeom>
            <a:avLst/>
            <a:gdLst/>
            <a:ahLst/>
            <a:cxnLst/>
            <a:rect l="l" t="t" r="r" b="b"/>
            <a:pathLst>
              <a:path w="12013" h="15872" extrusionOk="0">
                <a:moveTo>
                  <a:pt x="6006" y="1"/>
                </a:moveTo>
                <a:cubicBezTo>
                  <a:pt x="3847" y="1"/>
                  <a:pt x="2120" y="1100"/>
                  <a:pt x="2120" y="2474"/>
                </a:cubicBezTo>
                <a:cubicBezTo>
                  <a:pt x="2120" y="2631"/>
                  <a:pt x="2159" y="2749"/>
                  <a:pt x="2198" y="2906"/>
                </a:cubicBezTo>
                <a:cubicBezTo>
                  <a:pt x="1531" y="3141"/>
                  <a:pt x="1060" y="3730"/>
                  <a:pt x="981" y="4437"/>
                </a:cubicBezTo>
                <a:cubicBezTo>
                  <a:pt x="1021" y="4947"/>
                  <a:pt x="1296" y="5418"/>
                  <a:pt x="1727" y="5732"/>
                </a:cubicBezTo>
                <a:cubicBezTo>
                  <a:pt x="1060" y="5968"/>
                  <a:pt x="589" y="6556"/>
                  <a:pt x="510" y="7263"/>
                </a:cubicBezTo>
                <a:cubicBezTo>
                  <a:pt x="589" y="7891"/>
                  <a:pt x="942" y="8441"/>
                  <a:pt x="1492" y="8676"/>
                </a:cubicBezTo>
                <a:cubicBezTo>
                  <a:pt x="903" y="8951"/>
                  <a:pt x="510" y="9540"/>
                  <a:pt x="471" y="10168"/>
                </a:cubicBezTo>
                <a:cubicBezTo>
                  <a:pt x="510" y="10678"/>
                  <a:pt x="785" y="11149"/>
                  <a:pt x="1217" y="11424"/>
                </a:cubicBezTo>
                <a:cubicBezTo>
                  <a:pt x="550" y="11699"/>
                  <a:pt x="79" y="12288"/>
                  <a:pt x="0" y="12994"/>
                </a:cubicBezTo>
                <a:cubicBezTo>
                  <a:pt x="0" y="14094"/>
                  <a:pt x="1374" y="14957"/>
                  <a:pt x="3023" y="14957"/>
                </a:cubicBezTo>
                <a:lnTo>
                  <a:pt x="3337" y="14957"/>
                </a:lnTo>
                <a:cubicBezTo>
                  <a:pt x="4014" y="15527"/>
                  <a:pt x="4852" y="15871"/>
                  <a:pt x="5735" y="15871"/>
                </a:cubicBezTo>
                <a:cubicBezTo>
                  <a:pt x="5825" y="15871"/>
                  <a:pt x="5916" y="15867"/>
                  <a:pt x="6006" y="15860"/>
                </a:cubicBezTo>
                <a:cubicBezTo>
                  <a:pt x="6097" y="15867"/>
                  <a:pt x="6187" y="15871"/>
                  <a:pt x="6277" y="15871"/>
                </a:cubicBezTo>
                <a:cubicBezTo>
                  <a:pt x="7160" y="15871"/>
                  <a:pt x="7999" y="15527"/>
                  <a:pt x="8676" y="14957"/>
                </a:cubicBezTo>
                <a:lnTo>
                  <a:pt x="8990" y="14957"/>
                </a:lnTo>
                <a:cubicBezTo>
                  <a:pt x="10638" y="14957"/>
                  <a:pt x="12012" y="14054"/>
                  <a:pt x="12012" y="12994"/>
                </a:cubicBezTo>
                <a:cubicBezTo>
                  <a:pt x="11934" y="12288"/>
                  <a:pt x="11463" y="11660"/>
                  <a:pt x="10796" y="11424"/>
                </a:cubicBezTo>
                <a:cubicBezTo>
                  <a:pt x="11227" y="11149"/>
                  <a:pt x="11502" y="10678"/>
                  <a:pt x="11541" y="10168"/>
                </a:cubicBezTo>
                <a:cubicBezTo>
                  <a:pt x="11463" y="9540"/>
                  <a:pt x="11070" y="8951"/>
                  <a:pt x="10481" y="8676"/>
                </a:cubicBezTo>
                <a:cubicBezTo>
                  <a:pt x="11031" y="8441"/>
                  <a:pt x="11424" y="7891"/>
                  <a:pt x="11463" y="7263"/>
                </a:cubicBezTo>
                <a:cubicBezTo>
                  <a:pt x="11384" y="6556"/>
                  <a:pt x="10913" y="5968"/>
                  <a:pt x="10285" y="5732"/>
                </a:cubicBezTo>
                <a:cubicBezTo>
                  <a:pt x="10717" y="5418"/>
                  <a:pt x="10992" y="4947"/>
                  <a:pt x="10992" y="4437"/>
                </a:cubicBezTo>
                <a:cubicBezTo>
                  <a:pt x="10953" y="3730"/>
                  <a:pt x="10481" y="3141"/>
                  <a:pt x="9814" y="2906"/>
                </a:cubicBezTo>
                <a:cubicBezTo>
                  <a:pt x="9853" y="2749"/>
                  <a:pt x="9853" y="2631"/>
                  <a:pt x="9853" y="2474"/>
                </a:cubicBezTo>
                <a:cubicBezTo>
                  <a:pt x="9853" y="1100"/>
                  <a:pt x="8126" y="1"/>
                  <a:pt x="6006" y="1"/>
                </a:cubicBezTo>
                <a:close/>
              </a:path>
            </a:pathLst>
          </a:custGeom>
          <a:solidFill>
            <a:srgbClr val="9ABC4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5" name="Google Shape;695;p34"/>
          <p:cNvSpPr/>
          <p:nvPr/>
        </p:nvSpPr>
        <p:spPr>
          <a:xfrm>
            <a:off x="10333774" y="4456553"/>
            <a:ext cx="609996" cy="805879"/>
          </a:xfrm>
          <a:custGeom>
            <a:avLst/>
            <a:gdLst/>
            <a:ahLst/>
            <a:cxnLst/>
            <a:rect l="l" t="t" r="r" b="b"/>
            <a:pathLst>
              <a:path w="10208" h="13486" extrusionOk="0">
                <a:moveTo>
                  <a:pt x="5104" y="1"/>
                </a:moveTo>
                <a:cubicBezTo>
                  <a:pt x="3298" y="1"/>
                  <a:pt x="1806" y="982"/>
                  <a:pt x="1806" y="2121"/>
                </a:cubicBezTo>
                <a:cubicBezTo>
                  <a:pt x="1806" y="2238"/>
                  <a:pt x="1845" y="2356"/>
                  <a:pt x="1845" y="2474"/>
                </a:cubicBezTo>
                <a:cubicBezTo>
                  <a:pt x="1296" y="2670"/>
                  <a:pt x="903" y="3181"/>
                  <a:pt x="864" y="3809"/>
                </a:cubicBezTo>
                <a:cubicBezTo>
                  <a:pt x="864" y="4240"/>
                  <a:pt x="1100" y="4633"/>
                  <a:pt x="1492" y="4869"/>
                </a:cubicBezTo>
                <a:cubicBezTo>
                  <a:pt x="903" y="5065"/>
                  <a:pt x="511" y="5575"/>
                  <a:pt x="471" y="6203"/>
                </a:cubicBezTo>
                <a:cubicBezTo>
                  <a:pt x="511" y="6714"/>
                  <a:pt x="825" y="7185"/>
                  <a:pt x="1296" y="7420"/>
                </a:cubicBezTo>
                <a:cubicBezTo>
                  <a:pt x="786" y="7617"/>
                  <a:pt x="432" y="8088"/>
                  <a:pt x="393" y="8637"/>
                </a:cubicBezTo>
                <a:cubicBezTo>
                  <a:pt x="432" y="9108"/>
                  <a:pt x="668" y="9501"/>
                  <a:pt x="1021" y="9736"/>
                </a:cubicBezTo>
                <a:cubicBezTo>
                  <a:pt x="471" y="9933"/>
                  <a:pt x="79" y="10443"/>
                  <a:pt x="0" y="11071"/>
                </a:cubicBezTo>
                <a:cubicBezTo>
                  <a:pt x="0" y="11974"/>
                  <a:pt x="1178" y="12720"/>
                  <a:pt x="2591" y="12720"/>
                </a:cubicBezTo>
                <a:lnTo>
                  <a:pt x="2827" y="12720"/>
                </a:lnTo>
                <a:cubicBezTo>
                  <a:pt x="3494" y="13230"/>
                  <a:pt x="4299" y="13485"/>
                  <a:pt x="5104" y="13485"/>
                </a:cubicBezTo>
                <a:cubicBezTo>
                  <a:pt x="5908" y="13485"/>
                  <a:pt x="6713" y="13230"/>
                  <a:pt x="7381" y="12720"/>
                </a:cubicBezTo>
                <a:lnTo>
                  <a:pt x="7616" y="12720"/>
                </a:lnTo>
                <a:cubicBezTo>
                  <a:pt x="9069" y="12720"/>
                  <a:pt x="10207" y="11974"/>
                  <a:pt x="10207" y="11071"/>
                </a:cubicBezTo>
                <a:cubicBezTo>
                  <a:pt x="10129" y="10443"/>
                  <a:pt x="9736" y="9933"/>
                  <a:pt x="9186" y="9736"/>
                </a:cubicBezTo>
                <a:cubicBezTo>
                  <a:pt x="9540" y="9501"/>
                  <a:pt x="9775" y="9108"/>
                  <a:pt x="9814" y="8637"/>
                </a:cubicBezTo>
                <a:cubicBezTo>
                  <a:pt x="9775" y="8088"/>
                  <a:pt x="9422" y="7617"/>
                  <a:pt x="8951" y="7420"/>
                </a:cubicBezTo>
                <a:cubicBezTo>
                  <a:pt x="9383" y="7185"/>
                  <a:pt x="9697" y="6714"/>
                  <a:pt x="9736" y="6203"/>
                </a:cubicBezTo>
                <a:cubicBezTo>
                  <a:pt x="9697" y="5575"/>
                  <a:pt x="9304" y="5065"/>
                  <a:pt x="8715" y="4869"/>
                </a:cubicBezTo>
                <a:cubicBezTo>
                  <a:pt x="9108" y="4633"/>
                  <a:pt x="9343" y="4240"/>
                  <a:pt x="9343" y="3809"/>
                </a:cubicBezTo>
                <a:cubicBezTo>
                  <a:pt x="9304" y="3181"/>
                  <a:pt x="8912" y="2670"/>
                  <a:pt x="8362" y="2474"/>
                </a:cubicBezTo>
                <a:cubicBezTo>
                  <a:pt x="8362" y="2356"/>
                  <a:pt x="8401" y="2238"/>
                  <a:pt x="8401" y="2121"/>
                </a:cubicBezTo>
                <a:cubicBezTo>
                  <a:pt x="8401" y="982"/>
                  <a:pt x="6910" y="1"/>
                  <a:pt x="5104" y="1"/>
                </a:cubicBezTo>
                <a:close/>
              </a:path>
            </a:pathLst>
          </a:custGeom>
          <a:solidFill>
            <a:srgbClr val="5B912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6" name="Google Shape;696;p34"/>
          <p:cNvSpPr/>
          <p:nvPr/>
        </p:nvSpPr>
        <p:spPr>
          <a:xfrm>
            <a:off x="10605909" y="5225986"/>
            <a:ext cx="65732" cy="342585"/>
          </a:xfrm>
          <a:custGeom>
            <a:avLst/>
            <a:gdLst/>
            <a:ahLst/>
            <a:cxnLst/>
            <a:rect l="l" t="t" r="r" b="b"/>
            <a:pathLst>
              <a:path w="1100" h="5733" extrusionOk="0">
                <a:moveTo>
                  <a:pt x="0" y="1"/>
                </a:moveTo>
                <a:lnTo>
                  <a:pt x="0" y="5732"/>
                </a:lnTo>
                <a:lnTo>
                  <a:pt x="1099" y="5732"/>
                </a:lnTo>
                <a:lnTo>
                  <a:pt x="1099" y="1"/>
                </a:lnTo>
                <a:close/>
              </a:path>
            </a:pathLst>
          </a:custGeom>
          <a:solidFill>
            <a:srgbClr val="5B912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7" name="Google Shape;697;p34"/>
          <p:cNvSpPr/>
          <p:nvPr/>
        </p:nvSpPr>
        <p:spPr>
          <a:xfrm>
            <a:off x="6252003" y="4184479"/>
            <a:ext cx="689712" cy="904955"/>
          </a:xfrm>
          <a:custGeom>
            <a:avLst/>
            <a:gdLst/>
            <a:ahLst/>
            <a:cxnLst/>
            <a:rect l="l" t="t" r="r" b="b"/>
            <a:pathLst>
              <a:path w="11542" h="15144" extrusionOk="0">
                <a:moveTo>
                  <a:pt x="5771" y="0"/>
                </a:moveTo>
                <a:cubicBezTo>
                  <a:pt x="3730" y="0"/>
                  <a:pt x="2081" y="1060"/>
                  <a:pt x="2081" y="2395"/>
                </a:cubicBezTo>
                <a:cubicBezTo>
                  <a:pt x="2081" y="2512"/>
                  <a:pt x="2081" y="2669"/>
                  <a:pt x="2121" y="2787"/>
                </a:cubicBezTo>
                <a:cubicBezTo>
                  <a:pt x="1492" y="3023"/>
                  <a:pt x="1061" y="3572"/>
                  <a:pt x="982" y="4240"/>
                </a:cubicBezTo>
                <a:cubicBezTo>
                  <a:pt x="1021" y="4750"/>
                  <a:pt x="1257" y="5182"/>
                  <a:pt x="1689" y="5457"/>
                </a:cubicBezTo>
                <a:cubicBezTo>
                  <a:pt x="1061" y="5692"/>
                  <a:pt x="629" y="6281"/>
                  <a:pt x="550" y="6948"/>
                </a:cubicBezTo>
                <a:cubicBezTo>
                  <a:pt x="590" y="7537"/>
                  <a:pt x="943" y="8048"/>
                  <a:pt x="1453" y="8322"/>
                </a:cubicBezTo>
                <a:cubicBezTo>
                  <a:pt x="904" y="8558"/>
                  <a:pt x="511" y="9108"/>
                  <a:pt x="472" y="9736"/>
                </a:cubicBezTo>
                <a:cubicBezTo>
                  <a:pt x="511" y="10207"/>
                  <a:pt x="747" y="10678"/>
                  <a:pt x="1178" y="10953"/>
                </a:cubicBezTo>
                <a:cubicBezTo>
                  <a:pt x="550" y="11188"/>
                  <a:pt x="79" y="11738"/>
                  <a:pt x="1" y="12405"/>
                </a:cubicBezTo>
                <a:cubicBezTo>
                  <a:pt x="1" y="13465"/>
                  <a:pt x="1335" y="14289"/>
                  <a:pt x="2906" y="14289"/>
                </a:cubicBezTo>
                <a:lnTo>
                  <a:pt x="3220" y="14289"/>
                </a:lnTo>
                <a:cubicBezTo>
                  <a:pt x="3966" y="14859"/>
                  <a:pt x="4868" y="15143"/>
                  <a:pt x="5771" y="15143"/>
                </a:cubicBezTo>
                <a:cubicBezTo>
                  <a:pt x="6674" y="15143"/>
                  <a:pt x="7577" y="14859"/>
                  <a:pt x="8323" y="14289"/>
                </a:cubicBezTo>
                <a:lnTo>
                  <a:pt x="8637" y="14289"/>
                </a:lnTo>
                <a:cubicBezTo>
                  <a:pt x="10247" y="14289"/>
                  <a:pt x="11542" y="13465"/>
                  <a:pt x="11542" y="12405"/>
                </a:cubicBezTo>
                <a:cubicBezTo>
                  <a:pt x="11463" y="11738"/>
                  <a:pt x="10992" y="11188"/>
                  <a:pt x="10364" y="10953"/>
                </a:cubicBezTo>
                <a:cubicBezTo>
                  <a:pt x="10796" y="10678"/>
                  <a:pt x="11071" y="10207"/>
                  <a:pt x="11071" y="9736"/>
                </a:cubicBezTo>
                <a:cubicBezTo>
                  <a:pt x="11032" y="9108"/>
                  <a:pt x="10678" y="8558"/>
                  <a:pt x="10090" y="8322"/>
                </a:cubicBezTo>
                <a:cubicBezTo>
                  <a:pt x="10639" y="8048"/>
                  <a:pt x="10992" y="7537"/>
                  <a:pt x="11032" y="6948"/>
                </a:cubicBezTo>
                <a:cubicBezTo>
                  <a:pt x="10953" y="6281"/>
                  <a:pt x="10521" y="5692"/>
                  <a:pt x="9893" y="5457"/>
                </a:cubicBezTo>
                <a:cubicBezTo>
                  <a:pt x="10286" y="5182"/>
                  <a:pt x="10561" y="4750"/>
                  <a:pt x="10600" y="4240"/>
                </a:cubicBezTo>
                <a:cubicBezTo>
                  <a:pt x="10521" y="3572"/>
                  <a:pt x="10090" y="3023"/>
                  <a:pt x="9461" y="2787"/>
                </a:cubicBezTo>
                <a:cubicBezTo>
                  <a:pt x="9461" y="2669"/>
                  <a:pt x="9501" y="2512"/>
                  <a:pt x="9501" y="2395"/>
                </a:cubicBezTo>
                <a:cubicBezTo>
                  <a:pt x="9501" y="1060"/>
                  <a:pt x="7852" y="0"/>
                  <a:pt x="5771" y="0"/>
                </a:cubicBezTo>
                <a:close/>
              </a:path>
            </a:pathLst>
          </a:custGeom>
          <a:solidFill>
            <a:srgbClr val="5B912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8" name="Google Shape;698;p34"/>
          <p:cNvSpPr/>
          <p:nvPr/>
        </p:nvSpPr>
        <p:spPr>
          <a:xfrm>
            <a:off x="6561664" y="5050060"/>
            <a:ext cx="72784" cy="384773"/>
          </a:xfrm>
          <a:custGeom>
            <a:avLst/>
            <a:gdLst/>
            <a:ahLst/>
            <a:cxnLst/>
            <a:rect l="l" t="t" r="r" b="b"/>
            <a:pathLst>
              <a:path w="1218" h="6439" extrusionOk="0">
                <a:moveTo>
                  <a:pt x="0" y="1"/>
                </a:moveTo>
                <a:lnTo>
                  <a:pt x="0" y="6439"/>
                </a:lnTo>
                <a:lnTo>
                  <a:pt x="1217" y="6439"/>
                </a:lnTo>
                <a:lnTo>
                  <a:pt x="1217" y="1"/>
                </a:lnTo>
                <a:close/>
              </a:path>
            </a:pathLst>
          </a:custGeom>
          <a:solidFill>
            <a:srgbClr val="5B912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9" name="Google Shape;699;p34"/>
          <p:cNvSpPr/>
          <p:nvPr/>
        </p:nvSpPr>
        <p:spPr>
          <a:xfrm>
            <a:off x="5998692" y="5943848"/>
            <a:ext cx="107920" cy="375392"/>
          </a:xfrm>
          <a:custGeom>
            <a:avLst/>
            <a:gdLst/>
            <a:ahLst/>
            <a:cxnLst/>
            <a:rect l="l" t="t" r="r" b="b"/>
            <a:pathLst>
              <a:path w="1806" h="6282" extrusionOk="0">
                <a:moveTo>
                  <a:pt x="0" y="0"/>
                </a:moveTo>
                <a:lnTo>
                  <a:pt x="0" y="6281"/>
                </a:lnTo>
                <a:lnTo>
                  <a:pt x="1806" y="6281"/>
                </a:lnTo>
                <a:lnTo>
                  <a:pt x="1806" y="0"/>
                </a:lnTo>
                <a:close/>
              </a:path>
            </a:pathLst>
          </a:custGeom>
          <a:solidFill>
            <a:srgbClr val="5B912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0" name="Google Shape;700;p34"/>
          <p:cNvSpPr/>
          <p:nvPr/>
        </p:nvSpPr>
        <p:spPr>
          <a:xfrm>
            <a:off x="5538862" y="4921045"/>
            <a:ext cx="1027516" cy="1165375"/>
          </a:xfrm>
          <a:custGeom>
            <a:avLst/>
            <a:gdLst/>
            <a:ahLst/>
            <a:cxnLst/>
            <a:rect l="l" t="t" r="r" b="b"/>
            <a:pathLst>
              <a:path w="17195" h="19502" extrusionOk="0">
                <a:moveTo>
                  <a:pt x="8716" y="1"/>
                </a:moveTo>
                <a:lnTo>
                  <a:pt x="8716" y="40"/>
                </a:lnTo>
                <a:cubicBezTo>
                  <a:pt x="8716" y="6125"/>
                  <a:pt x="3848" y="9304"/>
                  <a:pt x="2042" y="9304"/>
                </a:cubicBezTo>
                <a:cubicBezTo>
                  <a:pt x="2425" y="9419"/>
                  <a:pt x="2821" y="9476"/>
                  <a:pt x="3215" y="9476"/>
                </a:cubicBezTo>
                <a:cubicBezTo>
                  <a:pt x="4033" y="9476"/>
                  <a:pt x="4847" y="9231"/>
                  <a:pt x="5536" y="8755"/>
                </a:cubicBezTo>
                <a:lnTo>
                  <a:pt x="5536" y="8755"/>
                </a:lnTo>
                <a:cubicBezTo>
                  <a:pt x="4515" y="9815"/>
                  <a:pt x="3220" y="10521"/>
                  <a:pt x="1767" y="10796"/>
                </a:cubicBezTo>
                <a:cubicBezTo>
                  <a:pt x="1767" y="10796"/>
                  <a:pt x="2308" y="11110"/>
                  <a:pt x="3308" y="11110"/>
                </a:cubicBezTo>
                <a:cubicBezTo>
                  <a:pt x="3809" y="11110"/>
                  <a:pt x="4424" y="11032"/>
                  <a:pt x="5143" y="10796"/>
                </a:cubicBezTo>
                <a:lnTo>
                  <a:pt x="5143" y="10796"/>
                </a:lnTo>
                <a:cubicBezTo>
                  <a:pt x="4083" y="12248"/>
                  <a:pt x="2670" y="13465"/>
                  <a:pt x="1061" y="14251"/>
                </a:cubicBezTo>
                <a:cubicBezTo>
                  <a:pt x="1061" y="14339"/>
                  <a:pt x="1187" y="14375"/>
                  <a:pt x="1394" y="14375"/>
                </a:cubicBezTo>
                <a:cubicBezTo>
                  <a:pt x="2110" y="14375"/>
                  <a:pt x="3793" y="13936"/>
                  <a:pt x="4555" y="13662"/>
                </a:cubicBezTo>
                <a:lnTo>
                  <a:pt x="4555" y="13662"/>
                </a:lnTo>
                <a:cubicBezTo>
                  <a:pt x="3926" y="14918"/>
                  <a:pt x="2317" y="17234"/>
                  <a:pt x="1" y="17509"/>
                </a:cubicBezTo>
                <a:cubicBezTo>
                  <a:pt x="1" y="17509"/>
                  <a:pt x="742" y="17721"/>
                  <a:pt x="1774" y="17721"/>
                </a:cubicBezTo>
                <a:cubicBezTo>
                  <a:pt x="2729" y="17721"/>
                  <a:pt x="3932" y="17539"/>
                  <a:pt x="5026" y="16841"/>
                </a:cubicBezTo>
                <a:lnTo>
                  <a:pt x="5026" y="16841"/>
                </a:lnTo>
                <a:cubicBezTo>
                  <a:pt x="5026" y="17823"/>
                  <a:pt x="2042" y="19472"/>
                  <a:pt x="2042" y="19472"/>
                </a:cubicBezTo>
                <a:cubicBezTo>
                  <a:pt x="2315" y="19480"/>
                  <a:pt x="2577" y="19484"/>
                  <a:pt x="2828" y="19484"/>
                </a:cubicBezTo>
                <a:cubicBezTo>
                  <a:pt x="8357" y="19484"/>
                  <a:pt x="8716" y="17509"/>
                  <a:pt x="8716" y="17509"/>
                </a:cubicBezTo>
                <a:cubicBezTo>
                  <a:pt x="8716" y="17509"/>
                  <a:pt x="9231" y="19501"/>
                  <a:pt x="14247" y="19501"/>
                </a:cubicBezTo>
                <a:cubicBezTo>
                  <a:pt x="14593" y="19501"/>
                  <a:pt x="14960" y="19492"/>
                  <a:pt x="15350" y="19472"/>
                </a:cubicBezTo>
                <a:cubicBezTo>
                  <a:pt x="14015" y="19040"/>
                  <a:pt x="12681" y="17077"/>
                  <a:pt x="12563" y="16724"/>
                </a:cubicBezTo>
                <a:lnTo>
                  <a:pt x="12563" y="16724"/>
                </a:lnTo>
                <a:cubicBezTo>
                  <a:pt x="13601" y="17294"/>
                  <a:pt x="14808" y="17431"/>
                  <a:pt x="15729" y="17431"/>
                </a:cubicBezTo>
                <a:cubicBezTo>
                  <a:pt x="16585" y="17431"/>
                  <a:pt x="17195" y="17313"/>
                  <a:pt x="17195" y="17313"/>
                </a:cubicBezTo>
                <a:cubicBezTo>
                  <a:pt x="14879" y="16998"/>
                  <a:pt x="13466" y="14879"/>
                  <a:pt x="12838" y="13622"/>
                </a:cubicBezTo>
                <a:lnTo>
                  <a:pt x="12838" y="13622"/>
                </a:lnTo>
                <a:cubicBezTo>
                  <a:pt x="13687" y="13894"/>
                  <a:pt x="15623" y="14195"/>
                  <a:pt x="16180" y="14195"/>
                </a:cubicBezTo>
                <a:cubicBezTo>
                  <a:pt x="16267" y="14195"/>
                  <a:pt x="16321" y="14188"/>
                  <a:pt x="16331" y="14172"/>
                </a:cubicBezTo>
                <a:cubicBezTo>
                  <a:pt x="14761" y="13426"/>
                  <a:pt x="13426" y="12288"/>
                  <a:pt x="12406" y="10835"/>
                </a:cubicBezTo>
                <a:lnTo>
                  <a:pt x="12406" y="10835"/>
                </a:lnTo>
                <a:cubicBezTo>
                  <a:pt x="13007" y="11016"/>
                  <a:pt x="13530" y="11078"/>
                  <a:pt x="13968" y="11078"/>
                </a:cubicBezTo>
                <a:cubicBezTo>
                  <a:pt x="14959" y="11078"/>
                  <a:pt x="15507" y="10757"/>
                  <a:pt x="15507" y="10757"/>
                </a:cubicBezTo>
                <a:cubicBezTo>
                  <a:pt x="13819" y="10482"/>
                  <a:pt x="12327" y="9579"/>
                  <a:pt x="11346" y="8244"/>
                </a:cubicBezTo>
                <a:lnTo>
                  <a:pt x="11346" y="8244"/>
                </a:lnTo>
                <a:cubicBezTo>
                  <a:pt x="11346" y="8245"/>
                  <a:pt x="12833" y="9395"/>
                  <a:pt x="14455" y="9395"/>
                </a:cubicBezTo>
                <a:cubicBezTo>
                  <a:pt x="14751" y="9395"/>
                  <a:pt x="15053" y="9356"/>
                  <a:pt x="15350" y="9265"/>
                </a:cubicBezTo>
                <a:cubicBezTo>
                  <a:pt x="12602" y="8755"/>
                  <a:pt x="8716" y="6085"/>
                  <a:pt x="8716" y="1"/>
                </a:cubicBezTo>
                <a:close/>
              </a:path>
            </a:pathLst>
          </a:custGeom>
          <a:solidFill>
            <a:srgbClr val="708C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1" name="Google Shape;701;p34"/>
          <p:cNvSpPr/>
          <p:nvPr/>
        </p:nvSpPr>
        <p:spPr>
          <a:xfrm>
            <a:off x="8459433" y="5134498"/>
            <a:ext cx="103260" cy="366009"/>
          </a:xfrm>
          <a:custGeom>
            <a:avLst/>
            <a:gdLst/>
            <a:ahLst/>
            <a:cxnLst/>
            <a:rect l="l" t="t" r="r" b="b"/>
            <a:pathLst>
              <a:path w="1728" h="6125" extrusionOk="0">
                <a:moveTo>
                  <a:pt x="1" y="1"/>
                </a:moveTo>
                <a:lnTo>
                  <a:pt x="1" y="6125"/>
                </a:lnTo>
                <a:lnTo>
                  <a:pt x="1728" y="6125"/>
                </a:lnTo>
                <a:lnTo>
                  <a:pt x="1728" y="1"/>
                </a:lnTo>
                <a:close/>
              </a:path>
            </a:pathLst>
          </a:custGeom>
          <a:solidFill>
            <a:srgbClr val="5B912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2" name="Google Shape;702;p34"/>
          <p:cNvSpPr/>
          <p:nvPr/>
        </p:nvSpPr>
        <p:spPr>
          <a:xfrm>
            <a:off x="8013763" y="4118746"/>
            <a:ext cx="996980" cy="1157367"/>
          </a:xfrm>
          <a:custGeom>
            <a:avLst/>
            <a:gdLst/>
            <a:ahLst/>
            <a:cxnLst/>
            <a:rect l="l" t="t" r="r" b="b"/>
            <a:pathLst>
              <a:path w="16684" h="19368" extrusionOk="0">
                <a:moveTo>
                  <a:pt x="8440" y="1"/>
                </a:moveTo>
                <a:lnTo>
                  <a:pt x="8440" y="40"/>
                </a:lnTo>
                <a:cubicBezTo>
                  <a:pt x="8440" y="5929"/>
                  <a:pt x="3729" y="9422"/>
                  <a:pt x="1963" y="9422"/>
                </a:cubicBezTo>
                <a:cubicBezTo>
                  <a:pt x="2333" y="9537"/>
                  <a:pt x="2716" y="9594"/>
                  <a:pt x="3097" y="9594"/>
                </a:cubicBezTo>
                <a:cubicBezTo>
                  <a:pt x="3889" y="9594"/>
                  <a:pt x="4677" y="9350"/>
                  <a:pt x="5339" y="8873"/>
                </a:cubicBezTo>
                <a:lnTo>
                  <a:pt x="5339" y="8873"/>
                </a:lnTo>
                <a:cubicBezTo>
                  <a:pt x="4397" y="9933"/>
                  <a:pt x="3101" y="10600"/>
                  <a:pt x="1688" y="10836"/>
                </a:cubicBezTo>
                <a:cubicBezTo>
                  <a:pt x="1688" y="10836"/>
                  <a:pt x="2229" y="11150"/>
                  <a:pt x="3206" y="11150"/>
                </a:cubicBezTo>
                <a:cubicBezTo>
                  <a:pt x="3695" y="11150"/>
                  <a:pt x="4292" y="11071"/>
                  <a:pt x="4986" y="10836"/>
                </a:cubicBezTo>
                <a:lnTo>
                  <a:pt x="4986" y="10836"/>
                </a:lnTo>
                <a:cubicBezTo>
                  <a:pt x="3965" y="12288"/>
                  <a:pt x="2591" y="13427"/>
                  <a:pt x="1021" y="14212"/>
                </a:cubicBezTo>
                <a:cubicBezTo>
                  <a:pt x="1021" y="14312"/>
                  <a:pt x="1150" y="14353"/>
                  <a:pt x="1360" y="14353"/>
                </a:cubicBezTo>
                <a:cubicBezTo>
                  <a:pt x="2056" y="14353"/>
                  <a:pt x="3643" y="13903"/>
                  <a:pt x="4397" y="13662"/>
                </a:cubicBezTo>
                <a:lnTo>
                  <a:pt x="4397" y="13662"/>
                </a:lnTo>
                <a:cubicBezTo>
                  <a:pt x="3808" y="14879"/>
                  <a:pt x="2198" y="17117"/>
                  <a:pt x="0" y="17391"/>
                </a:cubicBezTo>
                <a:cubicBezTo>
                  <a:pt x="0" y="17391"/>
                  <a:pt x="748" y="17615"/>
                  <a:pt x="1786" y="17615"/>
                </a:cubicBezTo>
                <a:cubicBezTo>
                  <a:pt x="2694" y="17615"/>
                  <a:pt x="3824" y="17444"/>
                  <a:pt x="4868" y="16803"/>
                </a:cubicBezTo>
                <a:lnTo>
                  <a:pt x="4868" y="16803"/>
                </a:lnTo>
                <a:cubicBezTo>
                  <a:pt x="4868" y="17784"/>
                  <a:pt x="1963" y="19354"/>
                  <a:pt x="1963" y="19354"/>
                </a:cubicBezTo>
                <a:cubicBezTo>
                  <a:pt x="2234" y="19363"/>
                  <a:pt x="2494" y="19367"/>
                  <a:pt x="2742" y="19367"/>
                </a:cubicBezTo>
                <a:cubicBezTo>
                  <a:pt x="8117" y="19367"/>
                  <a:pt x="8440" y="17431"/>
                  <a:pt x="8440" y="17431"/>
                </a:cubicBezTo>
                <a:cubicBezTo>
                  <a:pt x="8440" y="17431"/>
                  <a:pt x="8953" y="19346"/>
                  <a:pt x="13809" y="19346"/>
                </a:cubicBezTo>
                <a:cubicBezTo>
                  <a:pt x="14156" y="19346"/>
                  <a:pt x="14525" y="19336"/>
                  <a:pt x="14917" y="19315"/>
                </a:cubicBezTo>
                <a:cubicBezTo>
                  <a:pt x="13622" y="18922"/>
                  <a:pt x="12287" y="17038"/>
                  <a:pt x="12169" y="16685"/>
                </a:cubicBezTo>
                <a:lnTo>
                  <a:pt x="12169" y="16685"/>
                </a:lnTo>
                <a:cubicBezTo>
                  <a:pt x="13169" y="17225"/>
                  <a:pt x="14322" y="17357"/>
                  <a:pt x="15212" y="17357"/>
                </a:cubicBezTo>
                <a:cubicBezTo>
                  <a:pt x="16070" y="17357"/>
                  <a:pt x="16684" y="17234"/>
                  <a:pt x="16684" y="17234"/>
                </a:cubicBezTo>
                <a:cubicBezTo>
                  <a:pt x="14446" y="16920"/>
                  <a:pt x="13033" y="14840"/>
                  <a:pt x="12444" y="13623"/>
                </a:cubicBezTo>
                <a:lnTo>
                  <a:pt x="12444" y="13623"/>
                </a:lnTo>
                <a:cubicBezTo>
                  <a:pt x="13288" y="13939"/>
                  <a:pt x="15263" y="14224"/>
                  <a:pt x="15753" y="14224"/>
                </a:cubicBezTo>
                <a:cubicBezTo>
                  <a:pt x="15810" y="14224"/>
                  <a:pt x="15847" y="14220"/>
                  <a:pt x="15860" y="14212"/>
                </a:cubicBezTo>
                <a:cubicBezTo>
                  <a:pt x="14329" y="13466"/>
                  <a:pt x="12994" y="12367"/>
                  <a:pt x="12052" y="10953"/>
                </a:cubicBezTo>
                <a:lnTo>
                  <a:pt x="12052" y="10953"/>
                </a:lnTo>
                <a:cubicBezTo>
                  <a:pt x="12625" y="11121"/>
                  <a:pt x="13126" y="11179"/>
                  <a:pt x="13545" y="11179"/>
                </a:cubicBezTo>
                <a:cubicBezTo>
                  <a:pt x="14503" y="11179"/>
                  <a:pt x="15035" y="10875"/>
                  <a:pt x="15035" y="10875"/>
                </a:cubicBezTo>
                <a:cubicBezTo>
                  <a:pt x="13426" y="10600"/>
                  <a:pt x="11973" y="9736"/>
                  <a:pt x="10992" y="8441"/>
                </a:cubicBezTo>
                <a:lnTo>
                  <a:pt x="10992" y="8441"/>
                </a:lnTo>
                <a:cubicBezTo>
                  <a:pt x="10992" y="8441"/>
                  <a:pt x="12459" y="9541"/>
                  <a:pt x="14054" y="9541"/>
                </a:cubicBezTo>
                <a:cubicBezTo>
                  <a:pt x="14340" y="9541"/>
                  <a:pt x="14631" y="9506"/>
                  <a:pt x="14917" y="9422"/>
                </a:cubicBezTo>
                <a:cubicBezTo>
                  <a:pt x="12209" y="8912"/>
                  <a:pt x="8440" y="5889"/>
                  <a:pt x="8440" y="1"/>
                </a:cubicBezTo>
                <a:close/>
              </a:path>
            </a:pathLst>
          </a:custGeom>
          <a:solidFill>
            <a:srgbClr val="5B912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3" name="Google Shape;703;p34"/>
          <p:cNvSpPr/>
          <p:nvPr/>
        </p:nvSpPr>
        <p:spPr>
          <a:xfrm>
            <a:off x="8978243" y="4783065"/>
            <a:ext cx="1282139" cy="1423523"/>
          </a:xfrm>
          <a:custGeom>
            <a:avLst/>
            <a:gdLst/>
            <a:ahLst/>
            <a:cxnLst/>
            <a:rect l="l" t="t" r="r" b="b"/>
            <a:pathLst>
              <a:path w="21456" h="23822" extrusionOk="0">
                <a:moveTo>
                  <a:pt x="11591" y="0"/>
                </a:moveTo>
                <a:cubicBezTo>
                  <a:pt x="8713" y="0"/>
                  <a:pt x="8090" y="2114"/>
                  <a:pt x="8081" y="2114"/>
                </a:cubicBezTo>
                <a:cubicBezTo>
                  <a:pt x="8081" y="2114"/>
                  <a:pt x="8081" y="2113"/>
                  <a:pt x="8081" y="2113"/>
                </a:cubicBezTo>
                <a:cubicBezTo>
                  <a:pt x="7565" y="1597"/>
                  <a:pt x="6259" y="1137"/>
                  <a:pt x="5322" y="1137"/>
                </a:cubicBezTo>
                <a:cubicBezTo>
                  <a:pt x="4904" y="1137"/>
                  <a:pt x="4560" y="1228"/>
                  <a:pt x="4391" y="1446"/>
                </a:cubicBezTo>
                <a:cubicBezTo>
                  <a:pt x="3841" y="2192"/>
                  <a:pt x="5451" y="3683"/>
                  <a:pt x="5451" y="3683"/>
                </a:cubicBezTo>
                <a:cubicBezTo>
                  <a:pt x="5451" y="3683"/>
                  <a:pt x="4600" y="2910"/>
                  <a:pt x="3618" y="2910"/>
                </a:cubicBezTo>
                <a:cubicBezTo>
                  <a:pt x="3201" y="2910"/>
                  <a:pt x="2760" y="3050"/>
                  <a:pt x="2350" y="3448"/>
                </a:cubicBezTo>
                <a:cubicBezTo>
                  <a:pt x="976" y="4783"/>
                  <a:pt x="4195" y="6196"/>
                  <a:pt x="4195" y="6196"/>
                </a:cubicBezTo>
                <a:cubicBezTo>
                  <a:pt x="4195" y="6196"/>
                  <a:pt x="3245" y="5818"/>
                  <a:pt x="2266" y="5818"/>
                </a:cubicBezTo>
                <a:cubicBezTo>
                  <a:pt x="1273" y="5818"/>
                  <a:pt x="250" y="6206"/>
                  <a:pt x="151" y="7766"/>
                </a:cubicBezTo>
                <a:cubicBezTo>
                  <a:pt x="1" y="10147"/>
                  <a:pt x="2419" y="11186"/>
                  <a:pt x="3550" y="11540"/>
                </a:cubicBezTo>
                <a:lnTo>
                  <a:pt x="3550" y="11540"/>
                </a:lnTo>
                <a:cubicBezTo>
                  <a:pt x="3521" y="11538"/>
                  <a:pt x="3492" y="11537"/>
                  <a:pt x="3463" y="11537"/>
                </a:cubicBezTo>
                <a:cubicBezTo>
                  <a:pt x="3002" y="11537"/>
                  <a:pt x="2456" y="11802"/>
                  <a:pt x="2389" y="13026"/>
                </a:cubicBezTo>
                <a:cubicBezTo>
                  <a:pt x="2332" y="14603"/>
                  <a:pt x="3990" y="15551"/>
                  <a:pt x="5211" y="15551"/>
                </a:cubicBezTo>
                <a:cubicBezTo>
                  <a:pt x="5662" y="15551"/>
                  <a:pt x="6053" y="15422"/>
                  <a:pt x="6275" y="15146"/>
                </a:cubicBezTo>
                <a:cubicBezTo>
                  <a:pt x="6688" y="14636"/>
                  <a:pt x="7110" y="14508"/>
                  <a:pt x="7428" y="14508"/>
                </a:cubicBezTo>
                <a:cubicBezTo>
                  <a:pt x="7747" y="14508"/>
                  <a:pt x="7963" y="14636"/>
                  <a:pt x="7963" y="14636"/>
                </a:cubicBezTo>
                <a:cubicBezTo>
                  <a:pt x="10594" y="16285"/>
                  <a:pt x="8945" y="23822"/>
                  <a:pt x="8945" y="23822"/>
                </a:cubicBezTo>
                <a:lnTo>
                  <a:pt x="10986" y="23822"/>
                </a:lnTo>
                <a:cubicBezTo>
                  <a:pt x="9887" y="17266"/>
                  <a:pt x="11732" y="15029"/>
                  <a:pt x="11732" y="15029"/>
                </a:cubicBezTo>
                <a:cubicBezTo>
                  <a:pt x="11877" y="14925"/>
                  <a:pt x="12029" y="14883"/>
                  <a:pt x="12185" y="14883"/>
                </a:cubicBezTo>
                <a:cubicBezTo>
                  <a:pt x="12894" y="14883"/>
                  <a:pt x="13715" y="15748"/>
                  <a:pt x="14634" y="15748"/>
                </a:cubicBezTo>
                <a:cubicBezTo>
                  <a:pt x="14827" y="15748"/>
                  <a:pt x="15024" y="15710"/>
                  <a:pt x="15226" y="15617"/>
                </a:cubicBezTo>
                <a:cubicBezTo>
                  <a:pt x="16599" y="14950"/>
                  <a:pt x="15383" y="13381"/>
                  <a:pt x="15383" y="13380"/>
                </a:cubicBezTo>
                <a:lnTo>
                  <a:pt x="15383" y="13380"/>
                </a:lnTo>
                <a:cubicBezTo>
                  <a:pt x="16056" y="14153"/>
                  <a:pt x="16787" y="14399"/>
                  <a:pt x="17443" y="14399"/>
                </a:cubicBezTo>
                <a:cubicBezTo>
                  <a:pt x="18586" y="14399"/>
                  <a:pt x="19505" y="13655"/>
                  <a:pt x="19505" y="13655"/>
                </a:cubicBezTo>
                <a:cubicBezTo>
                  <a:pt x="21455" y="11101"/>
                  <a:pt x="17703" y="9573"/>
                  <a:pt x="16960" y="9302"/>
                </a:cubicBezTo>
                <a:lnTo>
                  <a:pt x="16960" y="9302"/>
                </a:lnTo>
                <a:cubicBezTo>
                  <a:pt x="17243" y="9396"/>
                  <a:pt x="17966" y="9611"/>
                  <a:pt x="18680" y="9611"/>
                </a:cubicBezTo>
                <a:cubicBezTo>
                  <a:pt x="19570" y="9611"/>
                  <a:pt x="20447" y="9278"/>
                  <a:pt x="20447" y="7962"/>
                </a:cubicBezTo>
                <a:cubicBezTo>
                  <a:pt x="20447" y="5293"/>
                  <a:pt x="16364" y="4822"/>
                  <a:pt x="16364" y="4822"/>
                </a:cubicBezTo>
                <a:cubicBezTo>
                  <a:pt x="18955" y="4547"/>
                  <a:pt x="18052" y="1760"/>
                  <a:pt x="14441" y="543"/>
                </a:cubicBezTo>
                <a:cubicBezTo>
                  <a:pt x="13306" y="154"/>
                  <a:pt x="12367" y="0"/>
                  <a:pt x="11591" y="0"/>
                </a:cubicBezTo>
                <a:close/>
              </a:path>
            </a:pathLst>
          </a:custGeom>
          <a:solidFill>
            <a:srgbClr val="9ABC4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4" name="Google Shape;704;p34"/>
          <p:cNvSpPr/>
          <p:nvPr/>
        </p:nvSpPr>
        <p:spPr>
          <a:xfrm>
            <a:off x="7026156" y="4707592"/>
            <a:ext cx="851592" cy="1123664"/>
          </a:xfrm>
          <a:custGeom>
            <a:avLst/>
            <a:gdLst/>
            <a:ahLst/>
            <a:cxnLst/>
            <a:rect l="l" t="t" r="r" b="b"/>
            <a:pathLst>
              <a:path w="14251" h="18804" extrusionOk="0">
                <a:moveTo>
                  <a:pt x="7106" y="0"/>
                </a:moveTo>
                <a:cubicBezTo>
                  <a:pt x="4593" y="0"/>
                  <a:pt x="2513" y="1335"/>
                  <a:pt x="2513" y="2944"/>
                </a:cubicBezTo>
                <a:cubicBezTo>
                  <a:pt x="2513" y="3141"/>
                  <a:pt x="2552" y="3298"/>
                  <a:pt x="2591" y="3455"/>
                </a:cubicBezTo>
                <a:cubicBezTo>
                  <a:pt x="1727" y="3887"/>
                  <a:pt x="1178" y="4554"/>
                  <a:pt x="1178" y="5300"/>
                </a:cubicBezTo>
                <a:cubicBezTo>
                  <a:pt x="1217" y="5889"/>
                  <a:pt x="1531" y="6477"/>
                  <a:pt x="2042" y="6792"/>
                </a:cubicBezTo>
                <a:cubicBezTo>
                  <a:pt x="1178" y="7223"/>
                  <a:pt x="628" y="7891"/>
                  <a:pt x="628" y="8637"/>
                </a:cubicBezTo>
                <a:cubicBezTo>
                  <a:pt x="668" y="9382"/>
                  <a:pt x="1099" y="10011"/>
                  <a:pt x="1767" y="10325"/>
                </a:cubicBezTo>
                <a:cubicBezTo>
                  <a:pt x="1060" y="10639"/>
                  <a:pt x="589" y="11306"/>
                  <a:pt x="550" y="12091"/>
                </a:cubicBezTo>
                <a:cubicBezTo>
                  <a:pt x="550" y="12680"/>
                  <a:pt x="903" y="13230"/>
                  <a:pt x="1413" y="13583"/>
                </a:cubicBezTo>
                <a:cubicBezTo>
                  <a:pt x="550" y="14015"/>
                  <a:pt x="0" y="14682"/>
                  <a:pt x="0" y="15428"/>
                </a:cubicBezTo>
                <a:cubicBezTo>
                  <a:pt x="0" y="16684"/>
                  <a:pt x="1610" y="17744"/>
                  <a:pt x="3573" y="17744"/>
                </a:cubicBezTo>
                <a:lnTo>
                  <a:pt x="3926" y="17744"/>
                </a:lnTo>
                <a:cubicBezTo>
                  <a:pt x="4515" y="18372"/>
                  <a:pt x="5732" y="18804"/>
                  <a:pt x="7106" y="18804"/>
                </a:cubicBezTo>
                <a:cubicBezTo>
                  <a:pt x="8519" y="18804"/>
                  <a:pt x="9696" y="18372"/>
                  <a:pt x="10285" y="17744"/>
                </a:cubicBezTo>
                <a:lnTo>
                  <a:pt x="10639" y="17744"/>
                </a:lnTo>
                <a:cubicBezTo>
                  <a:pt x="12641" y="17744"/>
                  <a:pt x="14250" y="16723"/>
                  <a:pt x="14250" y="15428"/>
                </a:cubicBezTo>
                <a:cubicBezTo>
                  <a:pt x="14250" y="14682"/>
                  <a:pt x="13701" y="14015"/>
                  <a:pt x="12798" y="13583"/>
                </a:cubicBezTo>
                <a:cubicBezTo>
                  <a:pt x="13347" y="13230"/>
                  <a:pt x="13661" y="12680"/>
                  <a:pt x="13701" y="12091"/>
                </a:cubicBezTo>
                <a:cubicBezTo>
                  <a:pt x="13622" y="11306"/>
                  <a:pt x="13151" y="10639"/>
                  <a:pt x="12444" y="10325"/>
                </a:cubicBezTo>
                <a:cubicBezTo>
                  <a:pt x="13112" y="10011"/>
                  <a:pt x="13544" y="9382"/>
                  <a:pt x="13583" y="8637"/>
                </a:cubicBezTo>
                <a:cubicBezTo>
                  <a:pt x="13583" y="7891"/>
                  <a:pt x="13033" y="7223"/>
                  <a:pt x="12170" y="6792"/>
                </a:cubicBezTo>
                <a:cubicBezTo>
                  <a:pt x="12680" y="6477"/>
                  <a:pt x="12994" y="5889"/>
                  <a:pt x="13033" y="5300"/>
                </a:cubicBezTo>
                <a:cubicBezTo>
                  <a:pt x="13033" y="4554"/>
                  <a:pt x="12484" y="3887"/>
                  <a:pt x="11620" y="3455"/>
                </a:cubicBezTo>
                <a:cubicBezTo>
                  <a:pt x="11659" y="3298"/>
                  <a:pt x="11699" y="3141"/>
                  <a:pt x="11699" y="2944"/>
                </a:cubicBezTo>
                <a:cubicBezTo>
                  <a:pt x="11699" y="1335"/>
                  <a:pt x="9657" y="0"/>
                  <a:pt x="7106" y="0"/>
                </a:cubicBezTo>
                <a:close/>
              </a:path>
            </a:pathLst>
          </a:custGeom>
          <a:solidFill>
            <a:srgbClr val="A0CC3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5" name="Google Shape;705;p34"/>
          <p:cNvSpPr/>
          <p:nvPr/>
        </p:nvSpPr>
        <p:spPr>
          <a:xfrm>
            <a:off x="7403822" y="5781966"/>
            <a:ext cx="93877" cy="476260"/>
          </a:xfrm>
          <a:custGeom>
            <a:avLst/>
            <a:gdLst/>
            <a:ahLst/>
            <a:cxnLst/>
            <a:rect l="l" t="t" r="r" b="b"/>
            <a:pathLst>
              <a:path w="1571" h="7970" extrusionOk="0">
                <a:moveTo>
                  <a:pt x="0" y="1"/>
                </a:moveTo>
                <a:lnTo>
                  <a:pt x="0" y="7970"/>
                </a:lnTo>
                <a:lnTo>
                  <a:pt x="1571" y="7970"/>
                </a:lnTo>
                <a:lnTo>
                  <a:pt x="1571" y="1"/>
                </a:lnTo>
                <a:close/>
              </a:path>
            </a:pathLst>
          </a:custGeom>
          <a:solidFill>
            <a:srgbClr val="9ABC4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6" name="Google Shape;706;p34"/>
          <p:cNvSpPr/>
          <p:nvPr/>
        </p:nvSpPr>
        <p:spPr>
          <a:xfrm>
            <a:off x="564976" y="4921165"/>
            <a:ext cx="804085" cy="893721"/>
          </a:xfrm>
          <a:custGeom>
            <a:avLst/>
            <a:gdLst/>
            <a:ahLst/>
            <a:cxnLst/>
            <a:rect l="l" t="t" r="r" b="b"/>
            <a:pathLst>
              <a:path w="13456" h="14956" extrusionOk="0">
                <a:moveTo>
                  <a:pt x="7233" y="0"/>
                </a:moveTo>
                <a:cubicBezTo>
                  <a:pt x="5438" y="0"/>
                  <a:pt x="5068" y="1333"/>
                  <a:pt x="5037" y="1333"/>
                </a:cubicBezTo>
                <a:cubicBezTo>
                  <a:pt x="4743" y="1012"/>
                  <a:pt x="3940" y="728"/>
                  <a:pt x="3345" y="728"/>
                </a:cubicBezTo>
                <a:cubicBezTo>
                  <a:pt x="3067" y="728"/>
                  <a:pt x="2834" y="790"/>
                  <a:pt x="2721" y="941"/>
                </a:cubicBezTo>
                <a:cubicBezTo>
                  <a:pt x="2407" y="1372"/>
                  <a:pt x="3389" y="2315"/>
                  <a:pt x="3389" y="2315"/>
                </a:cubicBezTo>
                <a:cubicBezTo>
                  <a:pt x="3389" y="2315"/>
                  <a:pt x="2863" y="1828"/>
                  <a:pt x="2251" y="1828"/>
                </a:cubicBezTo>
                <a:cubicBezTo>
                  <a:pt x="1993" y="1828"/>
                  <a:pt x="1721" y="1914"/>
                  <a:pt x="1465" y="2158"/>
                </a:cubicBezTo>
                <a:cubicBezTo>
                  <a:pt x="602" y="3021"/>
                  <a:pt x="2643" y="3885"/>
                  <a:pt x="2643" y="3885"/>
                </a:cubicBezTo>
                <a:cubicBezTo>
                  <a:pt x="2643" y="3885"/>
                  <a:pt x="2047" y="3654"/>
                  <a:pt x="1430" y="3654"/>
                </a:cubicBezTo>
                <a:cubicBezTo>
                  <a:pt x="801" y="3654"/>
                  <a:pt x="151" y="3895"/>
                  <a:pt x="91" y="4866"/>
                </a:cubicBezTo>
                <a:cubicBezTo>
                  <a:pt x="1" y="6376"/>
                  <a:pt x="1512" y="7026"/>
                  <a:pt x="2215" y="7246"/>
                </a:cubicBezTo>
                <a:lnTo>
                  <a:pt x="2215" y="7246"/>
                </a:lnTo>
                <a:cubicBezTo>
                  <a:pt x="2194" y="7245"/>
                  <a:pt x="2173" y="7244"/>
                  <a:pt x="2152" y="7244"/>
                </a:cubicBezTo>
                <a:cubicBezTo>
                  <a:pt x="1864" y="7244"/>
                  <a:pt x="1527" y="7407"/>
                  <a:pt x="1504" y="8164"/>
                </a:cubicBezTo>
                <a:cubicBezTo>
                  <a:pt x="1447" y="9165"/>
                  <a:pt x="2495" y="9750"/>
                  <a:pt x="3266" y="9750"/>
                </a:cubicBezTo>
                <a:cubicBezTo>
                  <a:pt x="3552" y="9750"/>
                  <a:pt x="3800" y="9669"/>
                  <a:pt x="3938" y="9499"/>
                </a:cubicBezTo>
                <a:cubicBezTo>
                  <a:pt x="4076" y="9250"/>
                  <a:pt x="4350" y="9099"/>
                  <a:pt x="4636" y="9099"/>
                </a:cubicBezTo>
                <a:cubicBezTo>
                  <a:pt x="4758" y="9099"/>
                  <a:pt x="4881" y="9126"/>
                  <a:pt x="4998" y="9184"/>
                </a:cubicBezTo>
                <a:cubicBezTo>
                  <a:pt x="6647" y="10205"/>
                  <a:pt x="5626" y="14955"/>
                  <a:pt x="5626" y="14955"/>
                </a:cubicBezTo>
                <a:lnTo>
                  <a:pt x="6883" y="14955"/>
                </a:lnTo>
                <a:cubicBezTo>
                  <a:pt x="6176" y="10833"/>
                  <a:pt x="7354" y="9420"/>
                  <a:pt x="7354" y="9420"/>
                </a:cubicBezTo>
                <a:cubicBezTo>
                  <a:pt x="7440" y="9362"/>
                  <a:pt x="7529" y="9339"/>
                  <a:pt x="7621" y="9339"/>
                </a:cubicBezTo>
                <a:cubicBezTo>
                  <a:pt x="8055" y="9339"/>
                  <a:pt x="8551" y="9870"/>
                  <a:pt x="9135" y="9870"/>
                </a:cubicBezTo>
                <a:cubicBezTo>
                  <a:pt x="9269" y="9870"/>
                  <a:pt x="9408" y="9842"/>
                  <a:pt x="9552" y="9773"/>
                </a:cubicBezTo>
                <a:cubicBezTo>
                  <a:pt x="10415" y="9381"/>
                  <a:pt x="9631" y="8400"/>
                  <a:pt x="9630" y="8399"/>
                </a:cubicBezTo>
                <a:lnTo>
                  <a:pt x="9630" y="8399"/>
                </a:lnTo>
                <a:cubicBezTo>
                  <a:pt x="10051" y="8893"/>
                  <a:pt x="10515" y="9048"/>
                  <a:pt x="10932" y="9048"/>
                </a:cubicBezTo>
                <a:cubicBezTo>
                  <a:pt x="11644" y="9048"/>
                  <a:pt x="12221" y="8596"/>
                  <a:pt x="12221" y="8596"/>
                </a:cubicBezTo>
                <a:cubicBezTo>
                  <a:pt x="13455" y="6974"/>
                  <a:pt x="11111" y="6017"/>
                  <a:pt x="10621" y="5839"/>
                </a:cubicBezTo>
                <a:lnTo>
                  <a:pt x="10621" y="5839"/>
                </a:lnTo>
                <a:cubicBezTo>
                  <a:pt x="10804" y="5899"/>
                  <a:pt x="11250" y="6029"/>
                  <a:pt x="11691" y="6029"/>
                </a:cubicBezTo>
                <a:cubicBezTo>
                  <a:pt x="12254" y="6029"/>
                  <a:pt x="12810" y="5818"/>
                  <a:pt x="12810" y="4984"/>
                </a:cubicBezTo>
                <a:cubicBezTo>
                  <a:pt x="12810" y="3335"/>
                  <a:pt x="10259" y="3021"/>
                  <a:pt x="10259" y="3021"/>
                </a:cubicBezTo>
                <a:cubicBezTo>
                  <a:pt x="11868" y="2864"/>
                  <a:pt x="11318" y="1098"/>
                  <a:pt x="9042" y="352"/>
                </a:cubicBezTo>
                <a:cubicBezTo>
                  <a:pt x="8318" y="99"/>
                  <a:pt x="7723" y="0"/>
                  <a:pt x="7233" y="0"/>
                </a:cubicBezTo>
                <a:close/>
              </a:path>
            </a:pathLst>
          </a:custGeom>
          <a:solidFill>
            <a:srgbClr val="9ABC4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7" name="Google Shape;707;p34"/>
          <p:cNvSpPr txBox="1"/>
          <p:nvPr/>
        </p:nvSpPr>
        <p:spPr>
          <a:xfrm>
            <a:off x="1051067" y="1476084"/>
            <a:ext cx="4226800" cy="8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3B3B3B"/>
                </a:solidFill>
                <a:latin typeface="Catamaran"/>
                <a:ea typeface="Catamaran"/>
                <a:cs typeface="Catamaran"/>
                <a:sym typeface="Catamaran"/>
              </a:rPr>
              <a:t>CREDITS: </a:t>
            </a:r>
            <a:r>
              <a:rPr lang="en" sz="1600">
                <a:solidFill>
                  <a:srgbClr val="3B3B3B"/>
                </a:solidFill>
                <a:latin typeface="Catamaran"/>
                <a:ea typeface="Catamaran"/>
                <a:cs typeface="Catamaran"/>
                <a:sym typeface="Catamaran"/>
              </a:rPr>
              <a:t>This presentation template was created by </a:t>
            </a:r>
            <a:r>
              <a:rPr lang="en" sz="1600" b="1">
                <a:solidFill>
                  <a:srgbClr val="3B3B3B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 b="1">
                <a:solidFill>
                  <a:srgbClr val="3B3B3B"/>
                </a:solidFill>
                <a:latin typeface="Catamaran"/>
                <a:ea typeface="Catamaran"/>
                <a:cs typeface="Catamaran"/>
                <a:sym typeface="Catamaran"/>
              </a:rPr>
              <a:t>,  </a:t>
            </a:r>
            <a:r>
              <a:rPr lang="en" sz="1600">
                <a:solidFill>
                  <a:srgbClr val="3B3B3B"/>
                </a:solidFill>
                <a:latin typeface="Catamaran"/>
                <a:ea typeface="Catamaran"/>
                <a:cs typeface="Catamaran"/>
                <a:sym typeface="Catamaran"/>
              </a:rPr>
              <a:t>including icons from </a:t>
            </a:r>
            <a:r>
              <a:rPr lang="en" sz="1600" b="1">
                <a:solidFill>
                  <a:srgbClr val="3B3B3B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 b="1">
                <a:solidFill>
                  <a:srgbClr val="3B3B3B"/>
                </a:solidFill>
                <a:latin typeface="Catamaran"/>
                <a:ea typeface="Catamaran"/>
                <a:cs typeface="Catamaran"/>
                <a:sym typeface="Catamaran"/>
              </a:rPr>
              <a:t>, </a:t>
            </a:r>
            <a:r>
              <a:rPr lang="en" sz="1600">
                <a:solidFill>
                  <a:srgbClr val="3B3B3B"/>
                </a:solidFill>
                <a:latin typeface="Catamaran"/>
                <a:ea typeface="Catamaran"/>
                <a:cs typeface="Catamaran"/>
                <a:sym typeface="Catamaran"/>
              </a:rPr>
              <a:t>infographics &amp; images by </a:t>
            </a:r>
            <a:r>
              <a:rPr lang="en" sz="1600" b="1">
                <a:solidFill>
                  <a:srgbClr val="3B3B3B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 b="1">
                <a:solidFill>
                  <a:srgbClr val="3B3B3B"/>
                </a:solidFill>
                <a:uFill>
                  <a:noFill/>
                </a:uFill>
                <a:latin typeface="Catamaran"/>
                <a:ea typeface="Catamaran"/>
                <a:cs typeface="Catamaran"/>
                <a:sym typeface="Catamar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endParaRPr sz="1600" b="1">
              <a:solidFill>
                <a:srgbClr val="3B3B3B"/>
              </a:solidFill>
              <a:latin typeface="Catamaran"/>
              <a:ea typeface="Catamaran"/>
              <a:cs typeface="Catamaran"/>
              <a:sym typeface="Catamaran"/>
            </a:endParaRPr>
          </a:p>
        </p:txBody>
      </p:sp>
      <p:grpSp>
        <p:nvGrpSpPr>
          <p:cNvPr id="708" name="Google Shape;708;p34"/>
          <p:cNvGrpSpPr/>
          <p:nvPr/>
        </p:nvGrpSpPr>
        <p:grpSpPr>
          <a:xfrm>
            <a:off x="1192627" y="2728920"/>
            <a:ext cx="3922503" cy="2506635"/>
            <a:chOff x="603720" y="1681555"/>
            <a:chExt cx="3513528" cy="2245015"/>
          </a:xfrm>
        </p:grpSpPr>
        <p:sp>
          <p:nvSpPr>
            <p:cNvPr id="709" name="Google Shape;709;p34"/>
            <p:cNvSpPr/>
            <p:nvPr/>
          </p:nvSpPr>
          <p:spPr>
            <a:xfrm>
              <a:off x="1267025" y="2584141"/>
              <a:ext cx="1915993" cy="826928"/>
            </a:xfrm>
            <a:custGeom>
              <a:avLst/>
              <a:gdLst/>
              <a:ahLst/>
              <a:cxnLst/>
              <a:rect l="l" t="t" r="r" b="b"/>
              <a:pathLst>
                <a:path w="42751" h="18451" extrusionOk="0">
                  <a:moveTo>
                    <a:pt x="25870" y="0"/>
                  </a:moveTo>
                  <a:cubicBezTo>
                    <a:pt x="21513" y="0"/>
                    <a:pt x="17901" y="1688"/>
                    <a:pt x="17352" y="3887"/>
                  </a:cubicBezTo>
                  <a:cubicBezTo>
                    <a:pt x="16763" y="3808"/>
                    <a:pt x="16174" y="3808"/>
                    <a:pt x="15585" y="3808"/>
                  </a:cubicBezTo>
                  <a:cubicBezTo>
                    <a:pt x="10678" y="3808"/>
                    <a:pt x="6674" y="5496"/>
                    <a:pt x="6674" y="7616"/>
                  </a:cubicBezTo>
                  <a:cubicBezTo>
                    <a:pt x="6674" y="7773"/>
                    <a:pt x="6713" y="7930"/>
                    <a:pt x="6752" y="8087"/>
                  </a:cubicBezTo>
                  <a:cubicBezTo>
                    <a:pt x="2748" y="8990"/>
                    <a:pt x="0" y="10835"/>
                    <a:pt x="0" y="12955"/>
                  </a:cubicBezTo>
                  <a:cubicBezTo>
                    <a:pt x="0" y="15978"/>
                    <a:pt x="5496" y="18451"/>
                    <a:pt x="12248" y="18451"/>
                  </a:cubicBezTo>
                  <a:cubicBezTo>
                    <a:pt x="16527" y="18451"/>
                    <a:pt x="20257" y="17469"/>
                    <a:pt x="22455" y="15978"/>
                  </a:cubicBezTo>
                  <a:cubicBezTo>
                    <a:pt x="24575" y="17509"/>
                    <a:pt x="27715" y="18451"/>
                    <a:pt x="31209" y="18451"/>
                  </a:cubicBezTo>
                  <a:cubicBezTo>
                    <a:pt x="37608" y="18451"/>
                    <a:pt x="42750" y="15310"/>
                    <a:pt x="42750" y="11463"/>
                  </a:cubicBezTo>
                  <a:cubicBezTo>
                    <a:pt x="42750" y="8283"/>
                    <a:pt x="39257" y="5614"/>
                    <a:pt x="34507" y="4790"/>
                  </a:cubicBezTo>
                  <a:cubicBezTo>
                    <a:pt x="34507" y="4672"/>
                    <a:pt x="34507" y="4593"/>
                    <a:pt x="34507" y="4476"/>
                  </a:cubicBezTo>
                  <a:cubicBezTo>
                    <a:pt x="34507" y="2002"/>
                    <a:pt x="30620" y="0"/>
                    <a:pt x="258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0" name="Google Shape;710;p34"/>
            <p:cNvSpPr/>
            <p:nvPr/>
          </p:nvSpPr>
          <p:spPr>
            <a:xfrm>
              <a:off x="2324412" y="3905416"/>
              <a:ext cx="98554" cy="21154"/>
            </a:xfrm>
            <a:custGeom>
              <a:avLst/>
              <a:gdLst/>
              <a:ahLst/>
              <a:cxnLst/>
              <a:rect l="l" t="t" r="r" b="b"/>
              <a:pathLst>
                <a:path w="2199" h="472" fill="none" extrusionOk="0">
                  <a:moveTo>
                    <a:pt x="0" y="472"/>
                  </a:moveTo>
                  <a:cubicBezTo>
                    <a:pt x="1335" y="158"/>
                    <a:pt x="2199" y="1"/>
                    <a:pt x="2199" y="1"/>
                  </a:cubicBezTo>
                </a:path>
              </a:pathLst>
            </a:custGeom>
            <a:noFill/>
            <a:ln w="88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1" name="Google Shape;711;p34"/>
            <p:cNvSpPr/>
            <p:nvPr/>
          </p:nvSpPr>
          <p:spPr>
            <a:xfrm>
              <a:off x="2213578" y="1792434"/>
              <a:ext cx="82733" cy="40470"/>
            </a:xfrm>
            <a:custGeom>
              <a:avLst/>
              <a:gdLst/>
              <a:ahLst/>
              <a:cxnLst/>
              <a:rect l="l" t="t" r="r" b="b"/>
              <a:pathLst>
                <a:path w="1846" h="903" extrusionOk="0">
                  <a:moveTo>
                    <a:pt x="471" y="0"/>
                  </a:moveTo>
                  <a:lnTo>
                    <a:pt x="0" y="314"/>
                  </a:lnTo>
                  <a:lnTo>
                    <a:pt x="393" y="471"/>
                  </a:lnTo>
                  <a:cubicBezTo>
                    <a:pt x="825" y="667"/>
                    <a:pt x="1335" y="824"/>
                    <a:pt x="1845" y="903"/>
                  </a:cubicBezTo>
                  <a:lnTo>
                    <a:pt x="1845" y="196"/>
                  </a:lnTo>
                  <a:cubicBezTo>
                    <a:pt x="1374" y="196"/>
                    <a:pt x="903" y="118"/>
                    <a:pt x="471" y="0"/>
                  </a:cubicBezTo>
                  <a:close/>
                </a:path>
              </a:pathLst>
            </a:custGeom>
            <a:solidFill>
              <a:srgbClr val="FE26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2" name="Google Shape;712;p34"/>
            <p:cNvSpPr/>
            <p:nvPr/>
          </p:nvSpPr>
          <p:spPr>
            <a:xfrm>
              <a:off x="2051696" y="1690384"/>
              <a:ext cx="309689" cy="205892"/>
            </a:xfrm>
            <a:custGeom>
              <a:avLst/>
              <a:gdLst/>
              <a:ahLst/>
              <a:cxnLst/>
              <a:rect l="l" t="t" r="r" b="b"/>
              <a:pathLst>
                <a:path w="6910" h="4594" extrusionOk="0">
                  <a:moveTo>
                    <a:pt x="1453" y="0"/>
                  </a:moveTo>
                  <a:cubicBezTo>
                    <a:pt x="943" y="0"/>
                    <a:pt x="393" y="157"/>
                    <a:pt x="1" y="510"/>
                  </a:cubicBezTo>
                  <a:cubicBezTo>
                    <a:pt x="707" y="550"/>
                    <a:pt x="1375" y="1099"/>
                    <a:pt x="2081" y="1845"/>
                  </a:cubicBezTo>
                  <a:cubicBezTo>
                    <a:pt x="1218" y="2434"/>
                    <a:pt x="511" y="3180"/>
                    <a:pt x="1" y="4083"/>
                  </a:cubicBezTo>
                  <a:cubicBezTo>
                    <a:pt x="393" y="3729"/>
                    <a:pt x="943" y="3572"/>
                    <a:pt x="1453" y="3572"/>
                  </a:cubicBezTo>
                  <a:cubicBezTo>
                    <a:pt x="2788" y="3572"/>
                    <a:pt x="4123" y="4593"/>
                    <a:pt x="5457" y="4593"/>
                  </a:cubicBezTo>
                  <a:cubicBezTo>
                    <a:pt x="5968" y="4593"/>
                    <a:pt x="6517" y="4436"/>
                    <a:pt x="6910" y="4083"/>
                  </a:cubicBezTo>
                  <a:lnTo>
                    <a:pt x="6910" y="510"/>
                  </a:lnTo>
                  <a:cubicBezTo>
                    <a:pt x="6517" y="864"/>
                    <a:pt x="5968" y="1021"/>
                    <a:pt x="5457" y="1021"/>
                  </a:cubicBezTo>
                  <a:cubicBezTo>
                    <a:pt x="4123" y="1021"/>
                    <a:pt x="2788" y="0"/>
                    <a:pt x="1453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3" name="Google Shape;713;p34"/>
            <p:cNvSpPr/>
            <p:nvPr/>
          </p:nvSpPr>
          <p:spPr>
            <a:xfrm>
              <a:off x="2361342" y="1713241"/>
              <a:ext cx="45" cy="360691"/>
            </a:xfrm>
            <a:custGeom>
              <a:avLst/>
              <a:gdLst/>
              <a:ahLst/>
              <a:cxnLst/>
              <a:rect l="l" t="t" r="r" b="b"/>
              <a:pathLst>
                <a:path w="1" h="8048" fill="none" extrusionOk="0">
                  <a:moveTo>
                    <a:pt x="1" y="0"/>
                  </a:moveTo>
                  <a:lnTo>
                    <a:pt x="1" y="8048"/>
                  </a:lnTo>
                </a:path>
              </a:pathLst>
            </a:custGeom>
            <a:noFill/>
            <a:ln w="9825" cap="rnd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4" name="Google Shape;714;p34"/>
            <p:cNvSpPr/>
            <p:nvPr/>
          </p:nvSpPr>
          <p:spPr>
            <a:xfrm>
              <a:off x="2341981" y="1681555"/>
              <a:ext cx="37019" cy="37019"/>
            </a:xfrm>
            <a:custGeom>
              <a:avLst/>
              <a:gdLst/>
              <a:ahLst/>
              <a:cxnLst/>
              <a:rect l="l" t="t" r="r" b="b"/>
              <a:pathLst>
                <a:path w="826" h="826" extrusionOk="0">
                  <a:moveTo>
                    <a:pt x="433" y="1"/>
                  </a:moveTo>
                  <a:cubicBezTo>
                    <a:pt x="197" y="1"/>
                    <a:pt x="1" y="197"/>
                    <a:pt x="1" y="433"/>
                  </a:cubicBezTo>
                  <a:cubicBezTo>
                    <a:pt x="1" y="629"/>
                    <a:pt x="197" y="825"/>
                    <a:pt x="433" y="825"/>
                  </a:cubicBezTo>
                  <a:cubicBezTo>
                    <a:pt x="668" y="825"/>
                    <a:pt x="825" y="629"/>
                    <a:pt x="825" y="433"/>
                  </a:cubicBezTo>
                  <a:cubicBezTo>
                    <a:pt x="825" y="197"/>
                    <a:pt x="668" y="1"/>
                    <a:pt x="433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5" name="Google Shape;715;p34"/>
            <p:cNvSpPr/>
            <p:nvPr/>
          </p:nvSpPr>
          <p:spPr>
            <a:xfrm>
              <a:off x="603720" y="2596466"/>
              <a:ext cx="1509588" cy="418775"/>
            </a:xfrm>
            <a:custGeom>
              <a:avLst/>
              <a:gdLst/>
              <a:ahLst/>
              <a:cxnLst/>
              <a:rect l="l" t="t" r="r" b="b"/>
              <a:pathLst>
                <a:path w="33683" h="9344" extrusionOk="0">
                  <a:moveTo>
                    <a:pt x="3220" y="0"/>
                  </a:moveTo>
                  <a:lnTo>
                    <a:pt x="1" y="9343"/>
                  </a:lnTo>
                  <a:lnTo>
                    <a:pt x="30267" y="9343"/>
                  </a:lnTo>
                  <a:lnTo>
                    <a:pt x="33683" y="0"/>
                  </a:lnTo>
                  <a:close/>
                </a:path>
              </a:pathLst>
            </a:custGeom>
            <a:solidFill>
              <a:srgbClr val="D485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6" name="Google Shape;716;p34"/>
            <p:cNvSpPr/>
            <p:nvPr/>
          </p:nvSpPr>
          <p:spPr>
            <a:xfrm>
              <a:off x="2607661" y="2596466"/>
              <a:ext cx="1509588" cy="418775"/>
            </a:xfrm>
            <a:custGeom>
              <a:avLst/>
              <a:gdLst/>
              <a:ahLst/>
              <a:cxnLst/>
              <a:rect l="l" t="t" r="r" b="b"/>
              <a:pathLst>
                <a:path w="33683" h="9344" extrusionOk="0">
                  <a:moveTo>
                    <a:pt x="1" y="0"/>
                  </a:moveTo>
                  <a:lnTo>
                    <a:pt x="3416" y="9343"/>
                  </a:lnTo>
                  <a:lnTo>
                    <a:pt x="33682" y="9343"/>
                  </a:lnTo>
                  <a:lnTo>
                    <a:pt x="30463" y="0"/>
                  </a:lnTo>
                  <a:close/>
                </a:path>
              </a:pathLst>
            </a:custGeom>
            <a:solidFill>
              <a:srgbClr val="D485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7" name="Google Shape;717;p34"/>
            <p:cNvSpPr/>
            <p:nvPr/>
          </p:nvSpPr>
          <p:spPr>
            <a:xfrm>
              <a:off x="1852884" y="2830460"/>
              <a:ext cx="100346" cy="184783"/>
            </a:xfrm>
            <a:custGeom>
              <a:avLst/>
              <a:gdLst/>
              <a:ahLst/>
              <a:cxnLst/>
              <a:rect l="l" t="t" r="r" b="b"/>
              <a:pathLst>
                <a:path w="2239" h="4123" extrusionOk="0">
                  <a:moveTo>
                    <a:pt x="2238" y="0"/>
                  </a:moveTo>
                  <a:lnTo>
                    <a:pt x="2238" y="4122"/>
                  </a:lnTo>
                  <a:lnTo>
                    <a:pt x="1" y="4122"/>
                  </a:lnTo>
                  <a:lnTo>
                    <a:pt x="1" y="550"/>
                  </a:lnTo>
                  <a:close/>
                </a:path>
              </a:pathLst>
            </a:custGeom>
            <a:solidFill>
              <a:srgbClr val="D485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8" name="Google Shape;718;p34"/>
            <p:cNvSpPr/>
            <p:nvPr/>
          </p:nvSpPr>
          <p:spPr>
            <a:xfrm>
              <a:off x="2760714" y="2830460"/>
              <a:ext cx="98599" cy="184783"/>
            </a:xfrm>
            <a:custGeom>
              <a:avLst/>
              <a:gdLst/>
              <a:ahLst/>
              <a:cxnLst/>
              <a:rect l="l" t="t" r="r" b="b"/>
              <a:pathLst>
                <a:path w="2200" h="4123" extrusionOk="0">
                  <a:moveTo>
                    <a:pt x="1" y="0"/>
                  </a:moveTo>
                  <a:lnTo>
                    <a:pt x="1" y="4122"/>
                  </a:lnTo>
                  <a:lnTo>
                    <a:pt x="2199" y="4122"/>
                  </a:lnTo>
                  <a:lnTo>
                    <a:pt x="2199" y="550"/>
                  </a:lnTo>
                  <a:close/>
                </a:path>
              </a:pathLst>
            </a:custGeom>
            <a:solidFill>
              <a:srgbClr val="D485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9" name="Google Shape;719;p34"/>
            <p:cNvSpPr/>
            <p:nvPr/>
          </p:nvSpPr>
          <p:spPr>
            <a:xfrm>
              <a:off x="769098" y="3076779"/>
              <a:ext cx="1122544" cy="767096"/>
            </a:xfrm>
            <a:custGeom>
              <a:avLst/>
              <a:gdLst/>
              <a:ahLst/>
              <a:cxnLst/>
              <a:rect l="l" t="t" r="r" b="b"/>
              <a:pathLst>
                <a:path w="25047" h="17116" extrusionOk="0">
                  <a:moveTo>
                    <a:pt x="1" y="0"/>
                  </a:moveTo>
                  <a:lnTo>
                    <a:pt x="1" y="17116"/>
                  </a:lnTo>
                  <a:lnTo>
                    <a:pt x="25046" y="17116"/>
                  </a:lnTo>
                  <a:lnTo>
                    <a:pt x="25046" y="0"/>
                  </a:ln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0" name="Google Shape;720;p34"/>
            <p:cNvSpPr/>
            <p:nvPr/>
          </p:nvSpPr>
          <p:spPr>
            <a:xfrm>
              <a:off x="709311" y="3015199"/>
              <a:ext cx="1243910" cy="890255"/>
            </a:xfrm>
            <a:custGeom>
              <a:avLst/>
              <a:gdLst/>
              <a:ahLst/>
              <a:cxnLst/>
              <a:rect l="l" t="t" r="r" b="b"/>
              <a:pathLst>
                <a:path w="27755" h="19864" extrusionOk="0">
                  <a:moveTo>
                    <a:pt x="25006" y="2748"/>
                  </a:moveTo>
                  <a:lnTo>
                    <a:pt x="25006" y="17116"/>
                  </a:lnTo>
                  <a:lnTo>
                    <a:pt x="2709" y="17116"/>
                  </a:lnTo>
                  <a:lnTo>
                    <a:pt x="2709" y="2748"/>
                  </a:lnTo>
                  <a:close/>
                  <a:moveTo>
                    <a:pt x="0" y="0"/>
                  </a:moveTo>
                  <a:lnTo>
                    <a:pt x="0" y="19864"/>
                  </a:lnTo>
                  <a:lnTo>
                    <a:pt x="27754" y="19864"/>
                  </a:lnTo>
                  <a:lnTo>
                    <a:pt x="27754" y="0"/>
                  </a:ln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1" name="Google Shape;721;p34"/>
            <p:cNvSpPr/>
            <p:nvPr/>
          </p:nvSpPr>
          <p:spPr>
            <a:xfrm>
              <a:off x="1562598" y="314360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0" y="1"/>
                  </a:moveTo>
                  <a:lnTo>
                    <a:pt x="0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2" name="Google Shape;722;p34"/>
            <p:cNvSpPr/>
            <p:nvPr/>
          </p:nvSpPr>
          <p:spPr>
            <a:xfrm>
              <a:off x="1585457" y="3125771"/>
              <a:ext cx="153141" cy="197324"/>
            </a:xfrm>
            <a:custGeom>
              <a:avLst/>
              <a:gdLst/>
              <a:ahLst/>
              <a:cxnLst/>
              <a:rect l="l" t="t" r="r" b="b"/>
              <a:pathLst>
                <a:path w="3417" h="4790" extrusionOk="0">
                  <a:moveTo>
                    <a:pt x="2474" y="1"/>
                  </a:moveTo>
                  <a:lnTo>
                    <a:pt x="1" y="4790"/>
                  </a:lnTo>
                  <a:lnTo>
                    <a:pt x="982" y="4790"/>
                  </a:lnTo>
                  <a:lnTo>
                    <a:pt x="3416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3" name="Google Shape;723;p34"/>
            <p:cNvSpPr/>
            <p:nvPr/>
          </p:nvSpPr>
          <p:spPr>
            <a:xfrm>
              <a:off x="1643543" y="3125771"/>
              <a:ext cx="119663" cy="197324"/>
            </a:xfrm>
            <a:custGeom>
              <a:avLst/>
              <a:gdLst/>
              <a:ahLst/>
              <a:cxnLst/>
              <a:rect l="l" t="t" r="r" b="b"/>
              <a:pathLst>
                <a:path w="2670" h="4790" extrusionOk="0">
                  <a:moveTo>
                    <a:pt x="2434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670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4" name="Google Shape;724;p34"/>
            <p:cNvSpPr/>
            <p:nvPr/>
          </p:nvSpPr>
          <p:spPr>
            <a:xfrm>
              <a:off x="1527416" y="3118997"/>
              <a:ext cx="304400" cy="24650"/>
            </a:xfrm>
            <a:custGeom>
              <a:avLst/>
              <a:gdLst/>
              <a:ahLst/>
              <a:cxnLst/>
              <a:rect l="l" t="t" r="r" b="b"/>
              <a:pathLst>
                <a:path w="6792" h="550" extrusionOk="0">
                  <a:moveTo>
                    <a:pt x="118" y="0"/>
                  </a:moveTo>
                  <a:cubicBezTo>
                    <a:pt x="79" y="0"/>
                    <a:pt x="0" y="39"/>
                    <a:pt x="0" y="79"/>
                  </a:cubicBezTo>
                  <a:lnTo>
                    <a:pt x="0" y="471"/>
                  </a:lnTo>
                  <a:cubicBezTo>
                    <a:pt x="0" y="511"/>
                    <a:pt x="79" y="550"/>
                    <a:pt x="118" y="550"/>
                  </a:cubicBezTo>
                  <a:lnTo>
                    <a:pt x="6674" y="550"/>
                  </a:lnTo>
                  <a:cubicBezTo>
                    <a:pt x="6752" y="550"/>
                    <a:pt x="6792" y="511"/>
                    <a:pt x="6792" y="471"/>
                  </a:cubicBezTo>
                  <a:lnTo>
                    <a:pt x="6792" y="79"/>
                  </a:lnTo>
                  <a:cubicBezTo>
                    <a:pt x="6792" y="39"/>
                    <a:pt x="6752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5" name="Google Shape;725;p34"/>
            <p:cNvSpPr/>
            <p:nvPr/>
          </p:nvSpPr>
          <p:spPr>
            <a:xfrm>
              <a:off x="1527416" y="3300196"/>
              <a:ext cx="304400" cy="24694"/>
            </a:xfrm>
            <a:custGeom>
              <a:avLst/>
              <a:gdLst/>
              <a:ahLst/>
              <a:cxnLst/>
              <a:rect l="l" t="t" r="r" b="b"/>
              <a:pathLst>
                <a:path w="6792" h="551" extrusionOk="0">
                  <a:moveTo>
                    <a:pt x="118" y="1"/>
                  </a:moveTo>
                  <a:cubicBezTo>
                    <a:pt x="79" y="1"/>
                    <a:pt x="0" y="40"/>
                    <a:pt x="0" y="79"/>
                  </a:cubicBezTo>
                  <a:lnTo>
                    <a:pt x="0" y="472"/>
                  </a:lnTo>
                  <a:cubicBezTo>
                    <a:pt x="0" y="511"/>
                    <a:pt x="79" y="550"/>
                    <a:pt x="118" y="550"/>
                  </a:cubicBezTo>
                  <a:lnTo>
                    <a:pt x="6674" y="550"/>
                  </a:lnTo>
                  <a:cubicBezTo>
                    <a:pt x="6752" y="550"/>
                    <a:pt x="6792" y="511"/>
                    <a:pt x="6792" y="472"/>
                  </a:cubicBezTo>
                  <a:lnTo>
                    <a:pt x="6792" y="79"/>
                  </a:lnTo>
                  <a:cubicBezTo>
                    <a:pt x="6792" y="40"/>
                    <a:pt x="6752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6" name="Google Shape;726;p34"/>
            <p:cNvSpPr/>
            <p:nvPr/>
          </p:nvSpPr>
          <p:spPr>
            <a:xfrm>
              <a:off x="1212481" y="3143602"/>
              <a:ext cx="235785" cy="156637"/>
            </a:xfrm>
            <a:custGeom>
              <a:avLst/>
              <a:gdLst/>
              <a:ahLst/>
              <a:cxnLst/>
              <a:rect l="l" t="t" r="r" b="b"/>
              <a:pathLst>
                <a:path w="5261" h="3495" extrusionOk="0">
                  <a:moveTo>
                    <a:pt x="0" y="1"/>
                  </a:moveTo>
                  <a:lnTo>
                    <a:pt x="0" y="3495"/>
                  </a:lnTo>
                  <a:lnTo>
                    <a:pt x="5261" y="3495"/>
                  </a:lnTo>
                  <a:lnTo>
                    <a:pt x="5261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7" name="Google Shape;727;p34"/>
            <p:cNvSpPr/>
            <p:nvPr/>
          </p:nvSpPr>
          <p:spPr>
            <a:xfrm>
              <a:off x="1237126" y="3125771"/>
              <a:ext cx="153097" cy="197324"/>
            </a:xfrm>
            <a:custGeom>
              <a:avLst/>
              <a:gdLst/>
              <a:ahLst/>
              <a:cxnLst/>
              <a:rect l="l" t="t" r="r" b="b"/>
              <a:pathLst>
                <a:path w="3416" h="4790" extrusionOk="0">
                  <a:moveTo>
                    <a:pt x="2434" y="1"/>
                  </a:moveTo>
                  <a:lnTo>
                    <a:pt x="0" y="4790"/>
                  </a:lnTo>
                  <a:lnTo>
                    <a:pt x="942" y="4790"/>
                  </a:lnTo>
                  <a:lnTo>
                    <a:pt x="341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8" name="Google Shape;728;p34"/>
            <p:cNvSpPr/>
            <p:nvPr/>
          </p:nvSpPr>
          <p:spPr>
            <a:xfrm>
              <a:off x="1293419" y="3125771"/>
              <a:ext cx="121411" cy="197324"/>
            </a:xfrm>
            <a:custGeom>
              <a:avLst/>
              <a:gdLst/>
              <a:ahLst/>
              <a:cxnLst/>
              <a:rect l="l" t="t" r="r" b="b"/>
              <a:pathLst>
                <a:path w="2709" h="4790" extrusionOk="0">
                  <a:moveTo>
                    <a:pt x="2473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709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9" name="Google Shape;729;p34"/>
            <p:cNvSpPr/>
            <p:nvPr/>
          </p:nvSpPr>
          <p:spPr>
            <a:xfrm>
              <a:off x="1179047" y="311899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0" name="Google Shape;730;p34"/>
            <p:cNvSpPr/>
            <p:nvPr/>
          </p:nvSpPr>
          <p:spPr>
            <a:xfrm>
              <a:off x="1179047" y="330019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1" name="Google Shape;731;p34"/>
            <p:cNvSpPr/>
            <p:nvPr/>
          </p:nvSpPr>
          <p:spPr>
            <a:xfrm>
              <a:off x="864112" y="314360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1" y="1"/>
                  </a:moveTo>
                  <a:lnTo>
                    <a:pt x="1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2" name="Google Shape;732;p34"/>
            <p:cNvSpPr/>
            <p:nvPr/>
          </p:nvSpPr>
          <p:spPr>
            <a:xfrm>
              <a:off x="887002" y="3125771"/>
              <a:ext cx="153097" cy="197324"/>
            </a:xfrm>
            <a:custGeom>
              <a:avLst/>
              <a:gdLst/>
              <a:ahLst/>
              <a:cxnLst/>
              <a:rect l="l" t="t" r="r" b="b"/>
              <a:pathLst>
                <a:path w="3416" h="4790" extrusionOk="0">
                  <a:moveTo>
                    <a:pt x="2473" y="1"/>
                  </a:moveTo>
                  <a:lnTo>
                    <a:pt x="0" y="4790"/>
                  </a:lnTo>
                  <a:lnTo>
                    <a:pt x="981" y="4790"/>
                  </a:lnTo>
                  <a:lnTo>
                    <a:pt x="341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3" name="Google Shape;733;p34"/>
            <p:cNvSpPr/>
            <p:nvPr/>
          </p:nvSpPr>
          <p:spPr>
            <a:xfrm>
              <a:off x="943295" y="3125771"/>
              <a:ext cx="121411" cy="197324"/>
            </a:xfrm>
            <a:custGeom>
              <a:avLst/>
              <a:gdLst/>
              <a:ahLst/>
              <a:cxnLst/>
              <a:rect l="l" t="t" r="r" b="b"/>
              <a:pathLst>
                <a:path w="2709" h="4790" extrusionOk="0">
                  <a:moveTo>
                    <a:pt x="2473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709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4" name="Google Shape;734;p34"/>
            <p:cNvSpPr/>
            <p:nvPr/>
          </p:nvSpPr>
          <p:spPr>
            <a:xfrm>
              <a:off x="828930" y="311899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118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1"/>
                    <a:pt x="40" y="550"/>
                    <a:pt x="118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5" name="Google Shape;735;p34"/>
            <p:cNvSpPr/>
            <p:nvPr/>
          </p:nvSpPr>
          <p:spPr>
            <a:xfrm>
              <a:off x="828930" y="330019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118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118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6" name="Google Shape;736;p34"/>
            <p:cNvSpPr/>
            <p:nvPr/>
          </p:nvSpPr>
          <p:spPr>
            <a:xfrm>
              <a:off x="1562598" y="3375848"/>
              <a:ext cx="234037" cy="158385"/>
            </a:xfrm>
            <a:custGeom>
              <a:avLst/>
              <a:gdLst/>
              <a:ahLst/>
              <a:cxnLst/>
              <a:rect l="l" t="t" r="r" b="b"/>
              <a:pathLst>
                <a:path w="5222" h="3534" extrusionOk="0">
                  <a:moveTo>
                    <a:pt x="0" y="1"/>
                  </a:moveTo>
                  <a:lnTo>
                    <a:pt x="0" y="3534"/>
                  </a:lnTo>
                  <a:lnTo>
                    <a:pt x="5222" y="3534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7" name="Google Shape;737;p34"/>
            <p:cNvSpPr/>
            <p:nvPr/>
          </p:nvSpPr>
          <p:spPr>
            <a:xfrm>
              <a:off x="1585457" y="3358012"/>
              <a:ext cx="153141" cy="197333"/>
            </a:xfrm>
            <a:custGeom>
              <a:avLst/>
              <a:gdLst/>
              <a:ahLst/>
              <a:cxnLst/>
              <a:rect l="l" t="t" r="r" b="b"/>
              <a:pathLst>
                <a:path w="3417" h="4751" extrusionOk="0">
                  <a:moveTo>
                    <a:pt x="2474" y="1"/>
                  </a:moveTo>
                  <a:lnTo>
                    <a:pt x="1" y="4751"/>
                  </a:lnTo>
                  <a:lnTo>
                    <a:pt x="982" y="4751"/>
                  </a:lnTo>
                  <a:lnTo>
                    <a:pt x="3416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8" name="Google Shape;738;p34"/>
            <p:cNvSpPr/>
            <p:nvPr/>
          </p:nvSpPr>
          <p:spPr>
            <a:xfrm>
              <a:off x="1643543" y="3358012"/>
              <a:ext cx="119663" cy="197333"/>
            </a:xfrm>
            <a:custGeom>
              <a:avLst/>
              <a:gdLst/>
              <a:ahLst/>
              <a:cxnLst/>
              <a:rect l="l" t="t" r="r" b="b"/>
              <a:pathLst>
                <a:path w="2670" h="4751" extrusionOk="0">
                  <a:moveTo>
                    <a:pt x="2434" y="1"/>
                  </a:moveTo>
                  <a:lnTo>
                    <a:pt x="0" y="4751"/>
                  </a:lnTo>
                  <a:lnTo>
                    <a:pt x="236" y="4751"/>
                  </a:lnTo>
                  <a:lnTo>
                    <a:pt x="2670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9" name="Google Shape;739;p34"/>
            <p:cNvSpPr/>
            <p:nvPr/>
          </p:nvSpPr>
          <p:spPr>
            <a:xfrm>
              <a:off x="1527416" y="3351243"/>
              <a:ext cx="304400" cy="24650"/>
            </a:xfrm>
            <a:custGeom>
              <a:avLst/>
              <a:gdLst/>
              <a:ahLst/>
              <a:cxnLst/>
              <a:rect l="l" t="t" r="r" b="b"/>
              <a:pathLst>
                <a:path w="6792" h="550" extrusionOk="0">
                  <a:moveTo>
                    <a:pt x="118" y="0"/>
                  </a:moveTo>
                  <a:cubicBezTo>
                    <a:pt x="79" y="0"/>
                    <a:pt x="0" y="39"/>
                    <a:pt x="0" y="79"/>
                  </a:cubicBezTo>
                  <a:lnTo>
                    <a:pt x="0" y="471"/>
                  </a:lnTo>
                  <a:cubicBezTo>
                    <a:pt x="0" y="510"/>
                    <a:pt x="79" y="550"/>
                    <a:pt x="118" y="550"/>
                  </a:cubicBezTo>
                  <a:lnTo>
                    <a:pt x="6674" y="550"/>
                  </a:lnTo>
                  <a:cubicBezTo>
                    <a:pt x="6752" y="550"/>
                    <a:pt x="6792" y="510"/>
                    <a:pt x="6792" y="471"/>
                  </a:cubicBezTo>
                  <a:lnTo>
                    <a:pt x="6792" y="79"/>
                  </a:lnTo>
                  <a:cubicBezTo>
                    <a:pt x="6792" y="39"/>
                    <a:pt x="6752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0" name="Google Shape;740;p34"/>
            <p:cNvSpPr/>
            <p:nvPr/>
          </p:nvSpPr>
          <p:spPr>
            <a:xfrm>
              <a:off x="1527416" y="3534190"/>
              <a:ext cx="304400" cy="24694"/>
            </a:xfrm>
            <a:custGeom>
              <a:avLst/>
              <a:gdLst/>
              <a:ahLst/>
              <a:cxnLst/>
              <a:rect l="l" t="t" r="r" b="b"/>
              <a:pathLst>
                <a:path w="6792" h="551" extrusionOk="0">
                  <a:moveTo>
                    <a:pt x="118" y="1"/>
                  </a:moveTo>
                  <a:cubicBezTo>
                    <a:pt x="79" y="1"/>
                    <a:pt x="0" y="40"/>
                    <a:pt x="0" y="79"/>
                  </a:cubicBezTo>
                  <a:lnTo>
                    <a:pt x="0" y="472"/>
                  </a:lnTo>
                  <a:cubicBezTo>
                    <a:pt x="0" y="511"/>
                    <a:pt x="79" y="550"/>
                    <a:pt x="118" y="550"/>
                  </a:cubicBezTo>
                  <a:lnTo>
                    <a:pt x="6674" y="550"/>
                  </a:lnTo>
                  <a:cubicBezTo>
                    <a:pt x="6752" y="550"/>
                    <a:pt x="6792" y="511"/>
                    <a:pt x="6792" y="472"/>
                  </a:cubicBezTo>
                  <a:lnTo>
                    <a:pt x="6792" y="79"/>
                  </a:lnTo>
                  <a:cubicBezTo>
                    <a:pt x="6792" y="40"/>
                    <a:pt x="6752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1" name="Google Shape;741;p34"/>
            <p:cNvSpPr/>
            <p:nvPr/>
          </p:nvSpPr>
          <p:spPr>
            <a:xfrm>
              <a:off x="1212481" y="3375848"/>
              <a:ext cx="235785" cy="158385"/>
            </a:xfrm>
            <a:custGeom>
              <a:avLst/>
              <a:gdLst/>
              <a:ahLst/>
              <a:cxnLst/>
              <a:rect l="l" t="t" r="r" b="b"/>
              <a:pathLst>
                <a:path w="5261" h="3534" extrusionOk="0">
                  <a:moveTo>
                    <a:pt x="0" y="1"/>
                  </a:moveTo>
                  <a:lnTo>
                    <a:pt x="0" y="3534"/>
                  </a:lnTo>
                  <a:lnTo>
                    <a:pt x="5261" y="3534"/>
                  </a:lnTo>
                  <a:lnTo>
                    <a:pt x="5261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2" name="Google Shape;742;p34"/>
            <p:cNvSpPr/>
            <p:nvPr/>
          </p:nvSpPr>
          <p:spPr>
            <a:xfrm>
              <a:off x="1237126" y="3358012"/>
              <a:ext cx="153097" cy="197333"/>
            </a:xfrm>
            <a:custGeom>
              <a:avLst/>
              <a:gdLst/>
              <a:ahLst/>
              <a:cxnLst/>
              <a:rect l="l" t="t" r="r" b="b"/>
              <a:pathLst>
                <a:path w="3416" h="4751" extrusionOk="0">
                  <a:moveTo>
                    <a:pt x="2434" y="1"/>
                  </a:moveTo>
                  <a:lnTo>
                    <a:pt x="0" y="4751"/>
                  </a:lnTo>
                  <a:lnTo>
                    <a:pt x="942" y="4751"/>
                  </a:lnTo>
                  <a:lnTo>
                    <a:pt x="341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3" name="Google Shape;743;p34"/>
            <p:cNvSpPr/>
            <p:nvPr/>
          </p:nvSpPr>
          <p:spPr>
            <a:xfrm>
              <a:off x="1293419" y="3358012"/>
              <a:ext cx="121411" cy="197333"/>
            </a:xfrm>
            <a:custGeom>
              <a:avLst/>
              <a:gdLst/>
              <a:ahLst/>
              <a:cxnLst/>
              <a:rect l="l" t="t" r="r" b="b"/>
              <a:pathLst>
                <a:path w="2709" h="4751" extrusionOk="0">
                  <a:moveTo>
                    <a:pt x="2473" y="1"/>
                  </a:moveTo>
                  <a:lnTo>
                    <a:pt x="0" y="4751"/>
                  </a:lnTo>
                  <a:lnTo>
                    <a:pt x="236" y="4751"/>
                  </a:lnTo>
                  <a:lnTo>
                    <a:pt x="2709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4" name="Google Shape;744;p34"/>
            <p:cNvSpPr/>
            <p:nvPr/>
          </p:nvSpPr>
          <p:spPr>
            <a:xfrm>
              <a:off x="1179047" y="3351243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0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0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5" name="Google Shape;745;p34"/>
            <p:cNvSpPr/>
            <p:nvPr/>
          </p:nvSpPr>
          <p:spPr>
            <a:xfrm>
              <a:off x="1179047" y="3534190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FF9F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6" name="Google Shape;746;p34"/>
            <p:cNvSpPr/>
            <p:nvPr/>
          </p:nvSpPr>
          <p:spPr>
            <a:xfrm>
              <a:off x="864112" y="3375848"/>
              <a:ext cx="234037" cy="158385"/>
            </a:xfrm>
            <a:custGeom>
              <a:avLst/>
              <a:gdLst/>
              <a:ahLst/>
              <a:cxnLst/>
              <a:rect l="l" t="t" r="r" b="b"/>
              <a:pathLst>
                <a:path w="5222" h="3534" extrusionOk="0">
                  <a:moveTo>
                    <a:pt x="1" y="1"/>
                  </a:moveTo>
                  <a:lnTo>
                    <a:pt x="1" y="3534"/>
                  </a:lnTo>
                  <a:lnTo>
                    <a:pt x="5222" y="3534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7" name="Google Shape;747;p34"/>
            <p:cNvSpPr/>
            <p:nvPr/>
          </p:nvSpPr>
          <p:spPr>
            <a:xfrm>
              <a:off x="887002" y="3358012"/>
              <a:ext cx="153097" cy="197333"/>
            </a:xfrm>
            <a:custGeom>
              <a:avLst/>
              <a:gdLst/>
              <a:ahLst/>
              <a:cxnLst/>
              <a:rect l="l" t="t" r="r" b="b"/>
              <a:pathLst>
                <a:path w="3416" h="4751" extrusionOk="0">
                  <a:moveTo>
                    <a:pt x="2473" y="1"/>
                  </a:moveTo>
                  <a:lnTo>
                    <a:pt x="0" y="4751"/>
                  </a:lnTo>
                  <a:lnTo>
                    <a:pt x="981" y="4751"/>
                  </a:lnTo>
                  <a:lnTo>
                    <a:pt x="341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8" name="Google Shape;748;p34"/>
            <p:cNvSpPr/>
            <p:nvPr/>
          </p:nvSpPr>
          <p:spPr>
            <a:xfrm>
              <a:off x="943295" y="3358012"/>
              <a:ext cx="121411" cy="197333"/>
            </a:xfrm>
            <a:custGeom>
              <a:avLst/>
              <a:gdLst/>
              <a:ahLst/>
              <a:cxnLst/>
              <a:rect l="l" t="t" r="r" b="b"/>
              <a:pathLst>
                <a:path w="2709" h="4751" extrusionOk="0">
                  <a:moveTo>
                    <a:pt x="2473" y="1"/>
                  </a:moveTo>
                  <a:lnTo>
                    <a:pt x="0" y="4751"/>
                  </a:lnTo>
                  <a:lnTo>
                    <a:pt x="236" y="4751"/>
                  </a:lnTo>
                  <a:lnTo>
                    <a:pt x="2709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9" name="Google Shape;749;p34"/>
            <p:cNvSpPr/>
            <p:nvPr/>
          </p:nvSpPr>
          <p:spPr>
            <a:xfrm>
              <a:off x="828930" y="3351243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118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0"/>
                    <a:pt x="40" y="550"/>
                    <a:pt x="118" y="550"/>
                  </a:cubicBezTo>
                  <a:lnTo>
                    <a:pt x="6674" y="550"/>
                  </a:lnTo>
                  <a:cubicBezTo>
                    <a:pt x="6713" y="550"/>
                    <a:pt x="6753" y="510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0" name="Google Shape;750;p34"/>
            <p:cNvSpPr/>
            <p:nvPr/>
          </p:nvSpPr>
          <p:spPr>
            <a:xfrm>
              <a:off x="828930" y="3534190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118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118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FF9F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1" name="Google Shape;751;p34"/>
            <p:cNvSpPr/>
            <p:nvPr/>
          </p:nvSpPr>
          <p:spPr>
            <a:xfrm>
              <a:off x="1562598" y="360984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0" y="1"/>
                  </a:moveTo>
                  <a:lnTo>
                    <a:pt x="0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2" name="Google Shape;752;p34"/>
            <p:cNvSpPr/>
            <p:nvPr/>
          </p:nvSpPr>
          <p:spPr>
            <a:xfrm>
              <a:off x="1585457" y="3591998"/>
              <a:ext cx="153141" cy="197324"/>
            </a:xfrm>
            <a:custGeom>
              <a:avLst/>
              <a:gdLst/>
              <a:ahLst/>
              <a:cxnLst/>
              <a:rect l="l" t="t" r="r" b="b"/>
              <a:pathLst>
                <a:path w="3417" h="4790" extrusionOk="0">
                  <a:moveTo>
                    <a:pt x="2474" y="1"/>
                  </a:moveTo>
                  <a:lnTo>
                    <a:pt x="1" y="4790"/>
                  </a:lnTo>
                  <a:lnTo>
                    <a:pt x="982" y="4790"/>
                  </a:lnTo>
                  <a:lnTo>
                    <a:pt x="3416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3" name="Google Shape;753;p34"/>
            <p:cNvSpPr/>
            <p:nvPr/>
          </p:nvSpPr>
          <p:spPr>
            <a:xfrm>
              <a:off x="1643543" y="3591998"/>
              <a:ext cx="119663" cy="197324"/>
            </a:xfrm>
            <a:custGeom>
              <a:avLst/>
              <a:gdLst/>
              <a:ahLst/>
              <a:cxnLst/>
              <a:rect l="l" t="t" r="r" b="b"/>
              <a:pathLst>
                <a:path w="2670" h="4790" extrusionOk="0">
                  <a:moveTo>
                    <a:pt x="2434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670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4" name="Google Shape;754;p34"/>
            <p:cNvSpPr/>
            <p:nvPr/>
          </p:nvSpPr>
          <p:spPr>
            <a:xfrm>
              <a:off x="1527416" y="3585237"/>
              <a:ext cx="304400" cy="24650"/>
            </a:xfrm>
            <a:custGeom>
              <a:avLst/>
              <a:gdLst/>
              <a:ahLst/>
              <a:cxnLst/>
              <a:rect l="l" t="t" r="r" b="b"/>
              <a:pathLst>
                <a:path w="6792" h="550" extrusionOk="0">
                  <a:moveTo>
                    <a:pt x="118" y="0"/>
                  </a:moveTo>
                  <a:cubicBezTo>
                    <a:pt x="79" y="0"/>
                    <a:pt x="0" y="39"/>
                    <a:pt x="0" y="79"/>
                  </a:cubicBezTo>
                  <a:lnTo>
                    <a:pt x="0" y="471"/>
                  </a:lnTo>
                  <a:cubicBezTo>
                    <a:pt x="0" y="510"/>
                    <a:pt x="79" y="550"/>
                    <a:pt x="118" y="550"/>
                  </a:cubicBezTo>
                  <a:lnTo>
                    <a:pt x="6674" y="550"/>
                  </a:lnTo>
                  <a:cubicBezTo>
                    <a:pt x="6752" y="550"/>
                    <a:pt x="6792" y="510"/>
                    <a:pt x="6792" y="471"/>
                  </a:cubicBezTo>
                  <a:lnTo>
                    <a:pt x="6792" y="79"/>
                  </a:lnTo>
                  <a:cubicBezTo>
                    <a:pt x="6792" y="39"/>
                    <a:pt x="6752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5" name="Google Shape;755;p34"/>
            <p:cNvSpPr/>
            <p:nvPr/>
          </p:nvSpPr>
          <p:spPr>
            <a:xfrm>
              <a:off x="1527416" y="3766436"/>
              <a:ext cx="304400" cy="24694"/>
            </a:xfrm>
            <a:custGeom>
              <a:avLst/>
              <a:gdLst/>
              <a:ahLst/>
              <a:cxnLst/>
              <a:rect l="l" t="t" r="r" b="b"/>
              <a:pathLst>
                <a:path w="6792" h="551" extrusionOk="0">
                  <a:moveTo>
                    <a:pt x="118" y="1"/>
                  </a:moveTo>
                  <a:cubicBezTo>
                    <a:pt x="79" y="1"/>
                    <a:pt x="0" y="40"/>
                    <a:pt x="0" y="79"/>
                  </a:cubicBezTo>
                  <a:lnTo>
                    <a:pt x="0" y="472"/>
                  </a:lnTo>
                  <a:cubicBezTo>
                    <a:pt x="0" y="511"/>
                    <a:pt x="79" y="550"/>
                    <a:pt x="118" y="550"/>
                  </a:cubicBezTo>
                  <a:lnTo>
                    <a:pt x="6674" y="550"/>
                  </a:lnTo>
                  <a:cubicBezTo>
                    <a:pt x="6752" y="550"/>
                    <a:pt x="6792" y="511"/>
                    <a:pt x="6792" y="472"/>
                  </a:cubicBezTo>
                  <a:lnTo>
                    <a:pt x="6792" y="79"/>
                  </a:lnTo>
                  <a:cubicBezTo>
                    <a:pt x="6792" y="40"/>
                    <a:pt x="6752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6" name="Google Shape;756;p34"/>
            <p:cNvSpPr/>
            <p:nvPr/>
          </p:nvSpPr>
          <p:spPr>
            <a:xfrm>
              <a:off x="1212481" y="3609842"/>
              <a:ext cx="235785" cy="156637"/>
            </a:xfrm>
            <a:custGeom>
              <a:avLst/>
              <a:gdLst/>
              <a:ahLst/>
              <a:cxnLst/>
              <a:rect l="l" t="t" r="r" b="b"/>
              <a:pathLst>
                <a:path w="5261" h="3495" extrusionOk="0">
                  <a:moveTo>
                    <a:pt x="0" y="1"/>
                  </a:moveTo>
                  <a:lnTo>
                    <a:pt x="0" y="3495"/>
                  </a:lnTo>
                  <a:lnTo>
                    <a:pt x="5261" y="3495"/>
                  </a:lnTo>
                  <a:lnTo>
                    <a:pt x="5261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7" name="Google Shape;757;p34"/>
            <p:cNvSpPr/>
            <p:nvPr/>
          </p:nvSpPr>
          <p:spPr>
            <a:xfrm>
              <a:off x="1237126" y="3591998"/>
              <a:ext cx="153097" cy="197324"/>
            </a:xfrm>
            <a:custGeom>
              <a:avLst/>
              <a:gdLst/>
              <a:ahLst/>
              <a:cxnLst/>
              <a:rect l="l" t="t" r="r" b="b"/>
              <a:pathLst>
                <a:path w="3416" h="4790" extrusionOk="0">
                  <a:moveTo>
                    <a:pt x="2434" y="1"/>
                  </a:moveTo>
                  <a:lnTo>
                    <a:pt x="0" y="4790"/>
                  </a:lnTo>
                  <a:lnTo>
                    <a:pt x="942" y="4790"/>
                  </a:lnTo>
                  <a:lnTo>
                    <a:pt x="341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8" name="Google Shape;758;p34"/>
            <p:cNvSpPr/>
            <p:nvPr/>
          </p:nvSpPr>
          <p:spPr>
            <a:xfrm>
              <a:off x="1293419" y="3591998"/>
              <a:ext cx="121411" cy="197324"/>
            </a:xfrm>
            <a:custGeom>
              <a:avLst/>
              <a:gdLst/>
              <a:ahLst/>
              <a:cxnLst/>
              <a:rect l="l" t="t" r="r" b="b"/>
              <a:pathLst>
                <a:path w="2709" h="4790" extrusionOk="0">
                  <a:moveTo>
                    <a:pt x="2473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709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9" name="Google Shape;759;p34"/>
            <p:cNvSpPr/>
            <p:nvPr/>
          </p:nvSpPr>
          <p:spPr>
            <a:xfrm>
              <a:off x="1179047" y="358523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0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0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0" name="Google Shape;760;p34"/>
            <p:cNvSpPr/>
            <p:nvPr/>
          </p:nvSpPr>
          <p:spPr>
            <a:xfrm>
              <a:off x="1179047" y="376643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1" name="Google Shape;761;p34"/>
            <p:cNvSpPr/>
            <p:nvPr/>
          </p:nvSpPr>
          <p:spPr>
            <a:xfrm>
              <a:off x="864112" y="360984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1" y="1"/>
                  </a:moveTo>
                  <a:lnTo>
                    <a:pt x="1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2" name="Google Shape;762;p34"/>
            <p:cNvSpPr/>
            <p:nvPr/>
          </p:nvSpPr>
          <p:spPr>
            <a:xfrm>
              <a:off x="887002" y="3591998"/>
              <a:ext cx="153097" cy="197324"/>
            </a:xfrm>
            <a:custGeom>
              <a:avLst/>
              <a:gdLst/>
              <a:ahLst/>
              <a:cxnLst/>
              <a:rect l="l" t="t" r="r" b="b"/>
              <a:pathLst>
                <a:path w="3416" h="4790" extrusionOk="0">
                  <a:moveTo>
                    <a:pt x="2473" y="1"/>
                  </a:moveTo>
                  <a:lnTo>
                    <a:pt x="0" y="4790"/>
                  </a:lnTo>
                  <a:lnTo>
                    <a:pt x="981" y="4790"/>
                  </a:lnTo>
                  <a:lnTo>
                    <a:pt x="341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3" name="Google Shape;763;p34"/>
            <p:cNvSpPr/>
            <p:nvPr/>
          </p:nvSpPr>
          <p:spPr>
            <a:xfrm>
              <a:off x="943295" y="3591998"/>
              <a:ext cx="121411" cy="197324"/>
            </a:xfrm>
            <a:custGeom>
              <a:avLst/>
              <a:gdLst/>
              <a:ahLst/>
              <a:cxnLst/>
              <a:rect l="l" t="t" r="r" b="b"/>
              <a:pathLst>
                <a:path w="2709" h="4790" extrusionOk="0">
                  <a:moveTo>
                    <a:pt x="2473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709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4" name="Google Shape;764;p34"/>
            <p:cNvSpPr/>
            <p:nvPr/>
          </p:nvSpPr>
          <p:spPr>
            <a:xfrm>
              <a:off x="828930" y="358523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118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0"/>
                    <a:pt x="40" y="550"/>
                    <a:pt x="118" y="550"/>
                  </a:cubicBezTo>
                  <a:lnTo>
                    <a:pt x="6674" y="550"/>
                  </a:lnTo>
                  <a:cubicBezTo>
                    <a:pt x="6713" y="550"/>
                    <a:pt x="6753" y="510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5" name="Google Shape;765;p34"/>
            <p:cNvSpPr/>
            <p:nvPr/>
          </p:nvSpPr>
          <p:spPr>
            <a:xfrm>
              <a:off x="828930" y="376643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118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118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6" name="Google Shape;766;p34"/>
            <p:cNvSpPr/>
            <p:nvPr/>
          </p:nvSpPr>
          <p:spPr>
            <a:xfrm>
              <a:off x="2829330" y="3076779"/>
              <a:ext cx="1122544" cy="767096"/>
            </a:xfrm>
            <a:custGeom>
              <a:avLst/>
              <a:gdLst/>
              <a:ahLst/>
              <a:cxnLst/>
              <a:rect l="l" t="t" r="r" b="b"/>
              <a:pathLst>
                <a:path w="25047" h="17116" extrusionOk="0">
                  <a:moveTo>
                    <a:pt x="1" y="0"/>
                  </a:moveTo>
                  <a:lnTo>
                    <a:pt x="1" y="17116"/>
                  </a:lnTo>
                  <a:lnTo>
                    <a:pt x="25046" y="17116"/>
                  </a:lnTo>
                  <a:lnTo>
                    <a:pt x="25046" y="0"/>
                  </a:ln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7" name="Google Shape;767;p34"/>
            <p:cNvSpPr/>
            <p:nvPr/>
          </p:nvSpPr>
          <p:spPr>
            <a:xfrm>
              <a:off x="2767750" y="3015199"/>
              <a:ext cx="1243955" cy="890255"/>
            </a:xfrm>
            <a:custGeom>
              <a:avLst/>
              <a:gdLst/>
              <a:ahLst/>
              <a:cxnLst/>
              <a:rect l="l" t="t" r="r" b="b"/>
              <a:pathLst>
                <a:path w="27756" h="19864" extrusionOk="0">
                  <a:moveTo>
                    <a:pt x="25046" y="2748"/>
                  </a:moveTo>
                  <a:lnTo>
                    <a:pt x="25046" y="17116"/>
                  </a:lnTo>
                  <a:lnTo>
                    <a:pt x="2749" y="17116"/>
                  </a:lnTo>
                  <a:lnTo>
                    <a:pt x="2749" y="2748"/>
                  </a:lnTo>
                  <a:close/>
                  <a:moveTo>
                    <a:pt x="1" y="0"/>
                  </a:moveTo>
                  <a:lnTo>
                    <a:pt x="1" y="19864"/>
                  </a:lnTo>
                  <a:lnTo>
                    <a:pt x="27755" y="19864"/>
                  </a:lnTo>
                  <a:lnTo>
                    <a:pt x="27755" y="0"/>
                  </a:ln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8" name="Google Shape;768;p34"/>
            <p:cNvSpPr/>
            <p:nvPr/>
          </p:nvSpPr>
          <p:spPr>
            <a:xfrm>
              <a:off x="3622830" y="314360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0" y="1"/>
                  </a:moveTo>
                  <a:lnTo>
                    <a:pt x="0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9" name="Google Shape;769;p34"/>
            <p:cNvSpPr/>
            <p:nvPr/>
          </p:nvSpPr>
          <p:spPr>
            <a:xfrm>
              <a:off x="3645693" y="3125772"/>
              <a:ext cx="153141" cy="197324"/>
            </a:xfrm>
            <a:custGeom>
              <a:avLst/>
              <a:gdLst/>
              <a:ahLst/>
              <a:cxnLst/>
              <a:rect l="l" t="t" r="r" b="b"/>
              <a:pathLst>
                <a:path w="3417" h="4790" extrusionOk="0">
                  <a:moveTo>
                    <a:pt x="2474" y="1"/>
                  </a:moveTo>
                  <a:lnTo>
                    <a:pt x="1" y="4790"/>
                  </a:lnTo>
                  <a:lnTo>
                    <a:pt x="943" y="4790"/>
                  </a:lnTo>
                  <a:lnTo>
                    <a:pt x="3416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0" name="Google Shape;770;p34"/>
            <p:cNvSpPr/>
            <p:nvPr/>
          </p:nvSpPr>
          <p:spPr>
            <a:xfrm>
              <a:off x="3701985" y="3125772"/>
              <a:ext cx="121455" cy="197324"/>
            </a:xfrm>
            <a:custGeom>
              <a:avLst/>
              <a:gdLst/>
              <a:ahLst/>
              <a:cxnLst/>
              <a:rect l="l" t="t" r="r" b="b"/>
              <a:pathLst>
                <a:path w="2710" h="4790" extrusionOk="0">
                  <a:moveTo>
                    <a:pt x="2474" y="1"/>
                  </a:moveTo>
                  <a:lnTo>
                    <a:pt x="1" y="4790"/>
                  </a:lnTo>
                  <a:lnTo>
                    <a:pt x="237" y="4790"/>
                  </a:lnTo>
                  <a:lnTo>
                    <a:pt x="2710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1" name="Google Shape;771;p34"/>
            <p:cNvSpPr/>
            <p:nvPr/>
          </p:nvSpPr>
          <p:spPr>
            <a:xfrm>
              <a:off x="3587648" y="311899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0" y="39"/>
                    <a:pt x="0" y="79"/>
                  </a:cubicBezTo>
                  <a:lnTo>
                    <a:pt x="0" y="471"/>
                  </a:lnTo>
                  <a:cubicBezTo>
                    <a:pt x="0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2" y="511"/>
                    <a:pt x="6752" y="471"/>
                  </a:cubicBezTo>
                  <a:lnTo>
                    <a:pt x="6752" y="79"/>
                  </a:lnTo>
                  <a:cubicBezTo>
                    <a:pt x="6752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2" name="Google Shape;772;p34"/>
            <p:cNvSpPr/>
            <p:nvPr/>
          </p:nvSpPr>
          <p:spPr>
            <a:xfrm>
              <a:off x="3587648" y="330019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0" y="40"/>
                    <a:pt x="0" y="79"/>
                  </a:cubicBezTo>
                  <a:lnTo>
                    <a:pt x="0" y="472"/>
                  </a:lnTo>
                  <a:cubicBezTo>
                    <a:pt x="0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2" y="511"/>
                    <a:pt x="6752" y="472"/>
                  </a:cubicBezTo>
                  <a:lnTo>
                    <a:pt x="6752" y="79"/>
                  </a:lnTo>
                  <a:cubicBezTo>
                    <a:pt x="6752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3" name="Google Shape;773;p34"/>
            <p:cNvSpPr/>
            <p:nvPr/>
          </p:nvSpPr>
          <p:spPr>
            <a:xfrm>
              <a:off x="3272713" y="314360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0" y="1"/>
                  </a:moveTo>
                  <a:lnTo>
                    <a:pt x="0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4" name="Google Shape;774;p34"/>
            <p:cNvSpPr/>
            <p:nvPr/>
          </p:nvSpPr>
          <p:spPr>
            <a:xfrm>
              <a:off x="3295569" y="3125772"/>
              <a:ext cx="154889" cy="197324"/>
            </a:xfrm>
            <a:custGeom>
              <a:avLst/>
              <a:gdLst/>
              <a:ahLst/>
              <a:cxnLst/>
              <a:rect l="l" t="t" r="r" b="b"/>
              <a:pathLst>
                <a:path w="3456" h="4790" extrusionOk="0">
                  <a:moveTo>
                    <a:pt x="2474" y="1"/>
                  </a:moveTo>
                  <a:lnTo>
                    <a:pt x="1" y="4790"/>
                  </a:lnTo>
                  <a:lnTo>
                    <a:pt x="982" y="4790"/>
                  </a:lnTo>
                  <a:lnTo>
                    <a:pt x="345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5" name="Google Shape;775;p34"/>
            <p:cNvSpPr/>
            <p:nvPr/>
          </p:nvSpPr>
          <p:spPr>
            <a:xfrm>
              <a:off x="3353654" y="3125772"/>
              <a:ext cx="119663" cy="197324"/>
            </a:xfrm>
            <a:custGeom>
              <a:avLst/>
              <a:gdLst/>
              <a:ahLst/>
              <a:cxnLst/>
              <a:rect l="l" t="t" r="r" b="b"/>
              <a:pathLst>
                <a:path w="2670" h="4790" extrusionOk="0">
                  <a:moveTo>
                    <a:pt x="2434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670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6" name="Google Shape;776;p34"/>
            <p:cNvSpPr/>
            <p:nvPr/>
          </p:nvSpPr>
          <p:spPr>
            <a:xfrm>
              <a:off x="3239279" y="311899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35" y="550"/>
                  </a:lnTo>
                  <a:cubicBezTo>
                    <a:pt x="6713" y="550"/>
                    <a:pt x="6753" y="511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35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7" name="Google Shape;777;p34"/>
            <p:cNvSpPr/>
            <p:nvPr/>
          </p:nvSpPr>
          <p:spPr>
            <a:xfrm>
              <a:off x="3239279" y="330019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35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35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8" name="Google Shape;778;p34"/>
            <p:cNvSpPr/>
            <p:nvPr/>
          </p:nvSpPr>
          <p:spPr>
            <a:xfrm>
              <a:off x="2924344" y="314360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1" y="1"/>
                  </a:moveTo>
                  <a:lnTo>
                    <a:pt x="1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9" name="Google Shape;779;p34"/>
            <p:cNvSpPr/>
            <p:nvPr/>
          </p:nvSpPr>
          <p:spPr>
            <a:xfrm>
              <a:off x="2947237" y="3125771"/>
              <a:ext cx="153105" cy="197324"/>
            </a:xfrm>
            <a:custGeom>
              <a:avLst/>
              <a:gdLst/>
              <a:ahLst/>
              <a:cxnLst/>
              <a:rect l="l" t="t" r="r" b="b"/>
              <a:pathLst>
                <a:path w="3416" h="4790" extrusionOk="0">
                  <a:moveTo>
                    <a:pt x="2434" y="1"/>
                  </a:moveTo>
                  <a:lnTo>
                    <a:pt x="0" y="4790"/>
                  </a:lnTo>
                  <a:lnTo>
                    <a:pt x="942" y="4790"/>
                  </a:lnTo>
                  <a:lnTo>
                    <a:pt x="341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0" name="Google Shape;780;p34"/>
            <p:cNvSpPr/>
            <p:nvPr/>
          </p:nvSpPr>
          <p:spPr>
            <a:xfrm>
              <a:off x="3003532" y="3125771"/>
              <a:ext cx="121417" cy="197324"/>
            </a:xfrm>
            <a:custGeom>
              <a:avLst/>
              <a:gdLst/>
              <a:ahLst/>
              <a:cxnLst/>
              <a:rect l="l" t="t" r="r" b="b"/>
              <a:pathLst>
                <a:path w="2709" h="4790" extrusionOk="0">
                  <a:moveTo>
                    <a:pt x="2473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709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1" name="Google Shape;781;p34"/>
            <p:cNvSpPr/>
            <p:nvPr/>
          </p:nvSpPr>
          <p:spPr>
            <a:xfrm>
              <a:off x="2889162" y="311899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2" name="Google Shape;782;p34"/>
            <p:cNvSpPr/>
            <p:nvPr/>
          </p:nvSpPr>
          <p:spPr>
            <a:xfrm>
              <a:off x="2889162" y="330019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3" name="Google Shape;783;p34"/>
            <p:cNvSpPr/>
            <p:nvPr/>
          </p:nvSpPr>
          <p:spPr>
            <a:xfrm>
              <a:off x="3622830" y="3375848"/>
              <a:ext cx="234037" cy="158385"/>
            </a:xfrm>
            <a:custGeom>
              <a:avLst/>
              <a:gdLst/>
              <a:ahLst/>
              <a:cxnLst/>
              <a:rect l="l" t="t" r="r" b="b"/>
              <a:pathLst>
                <a:path w="5222" h="3534" extrusionOk="0">
                  <a:moveTo>
                    <a:pt x="0" y="1"/>
                  </a:moveTo>
                  <a:lnTo>
                    <a:pt x="0" y="3534"/>
                  </a:lnTo>
                  <a:lnTo>
                    <a:pt x="5222" y="3534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4" name="Google Shape;784;p34"/>
            <p:cNvSpPr/>
            <p:nvPr/>
          </p:nvSpPr>
          <p:spPr>
            <a:xfrm>
              <a:off x="3645692" y="3358012"/>
              <a:ext cx="153141" cy="197333"/>
            </a:xfrm>
            <a:custGeom>
              <a:avLst/>
              <a:gdLst/>
              <a:ahLst/>
              <a:cxnLst/>
              <a:rect l="l" t="t" r="r" b="b"/>
              <a:pathLst>
                <a:path w="3417" h="4751" extrusionOk="0">
                  <a:moveTo>
                    <a:pt x="2474" y="1"/>
                  </a:moveTo>
                  <a:lnTo>
                    <a:pt x="1" y="4751"/>
                  </a:lnTo>
                  <a:lnTo>
                    <a:pt x="943" y="4751"/>
                  </a:lnTo>
                  <a:lnTo>
                    <a:pt x="3416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5" name="Google Shape;785;p34"/>
            <p:cNvSpPr/>
            <p:nvPr/>
          </p:nvSpPr>
          <p:spPr>
            <a:xfrm>
              <a:off x="3701985" y="3358012"/>
              <a:ext cx="121455" cy="197333"/>
            </a:xfrm>
            <a:custGeom>
              <a:avLst/>
              <a:gdLst/>
              <a:ahLst/>
              <a:cxnLst/>
              <a:rect l="l" t="t" r="r" b="b"/>
              <a:pathLst>
                <a:path w="2710" h="4751" extrusionOk="0">
                  <a:moveTo>
                    <a:pt x="2474" y="1"/>
                  </a:moveTo>
                  <a:lnTo>
                    <a:pt x="1" y="4751"/>
                  </a:lnTo>
                  <a:lnTo>
                    <a:pt x="237" y="4751"/>
                  </a:lnTo>
                  <a:lnTo>
                    <a:pt x="2710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6" name="Google Shape;786;p34"/>
            <p:cNvSpPr/>
            <p:nvPr/>
          </p:nvSpPr>
          <p:spPr>
            <a:xfrm>
              <a:off x="3587648" y="3351243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0" y="39"/>
                    <a:pt x="0" y="79"/>
                  </a:cubicBezTo>
                  <a:lnTo>
                    <a:pt x="0" y="471"/>
                  </a:lnTo>
                  <a:cubicBezTo>
                    <a:pt x="0" y="510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2" y="510"/>
                    <a:pt x="6752" y="471"/>
                  </a:cubicBezTo>
                  <a:lnTo>
                    <a:pt x="6752" y="79"/>
                  </a:lnTo>
                  <a:cubicBezTo>
                    <a:pt x="6752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7" name="Google Shape;787;p34"/>
            <p:cNvSpPr/>
            <p:nvPr/>
          </p:nvSpPr>
          <p:spPr>
            <a:xfrm>
              <a:off x="3587648" y="3534190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0" y="40"/>
                    <a:pt x="0" y="79"/>
                  </a:cubicBezTo>
                  <a:lnTo>
                    <a:pt x="0" y="472"/>
                  </a:lnTo>
                  <a:cubicBezTo>
                    <a:pt x="0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2" y="511"/>
                    <a:pt x="6752" y="472"/>
                  </a:cubicBezTo>
                  <a:lnTo>
                    <a:pt x="6752" y="79"/>
                  </a:lnTo>
                  <a:cubicBezTo>
                    <a:pt x="6752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8" name="Google Shape;788;p34"/>
            <p:cNvSpPr/>
            <p:nvPr/>
          </p:nvSpPr>
          <p:spPr>
            <a:xfrm>
              <a:off x="3272713" y="3375848"/>
              <a:ext cx="234037" cy="158385"/>
            </a:xfrm>
            <a:custGeom>
              <a:avLst/>
              <a:gdLst/>
              <a:ahLst/>
              <a:cxnLst/>
              <a:rect l="l" t="t" r="r" b="b"/>
              <a:pathLst>
                <a:path w="5222" h="3534" extrusionOk="0">
                  <a:moveTo>
                    <a:pt x="0" y="1"/>
                  </a:moveTo>
                  <a:lnTo>
                    <a:pt x="0" y="3534"/>
                  </a:lnTo>
                  <a:lnTo>
                    <a:pt x="5222" y="3534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9" name="Google Shape;789;p34"/>
            <p:cNvSpPr/>
            <p:nvPr/>
          </p:nvSpPr>
          <p:spPr>
            <a:xfrm>
              <a:off x="3295568" y="3358012"/>
              <a:ext cx="154889" cy="197333"/>
            </a:xfrm>
            <a:custGeom>
              <a:avLst/>
              <a:gdLst/>
              <a:ahLst/>
              <a:cxnLst/>
              <a:rect l="l" t="t" r="r" b="b"/>
              <a:pathLst>
                <a:path w="3456" h="4751" extrusionOk="0">
                  <a:moveTo>
                    <a:pt x="2474" y="1"/>
                  </a:moveTo>
                  <a:lnTo>
                    <a:pt x="1" y="4751"/>
                  </a:lnTo>
                  <a:lnTo>
                    <a:pt x="982" y="4751"/>
                  </a:lnTo>
                  <a:lnTo>
                    <a:pt x="345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3353654" y="3358012"/>
              <a:ext cx="119663" cy="197333"/>
            </a:xfrm>
            <a:custGeom>
              <a:avLst/>
              <a:gdLst/>
              <a:ahLst/>
              <a:cxnLst/>
              <a:rect l="l" t="t" r="r" b="b"/>
              <a:pathLst>
                <a:path w="2670" h="4751" extrusionOk="0">
                  <a:moveTo>
                    <a:pt x="2434" y="1"/>
                  </a:moveTo>
                  <a:lnTo>
                    <a:pt x="0" y="4751"/>
                  </a:lnTo>
                  <a:lnTo>
                    <a:pt x="236" y="4751"/>
                  </a:lnTo>
                  <a:lnTo>
                    <a:pt x="2670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3239279" y="3351243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0"/>
                    <a:pt x="40" y="550"/>
                    <a:pt x="79" y="550"/>
                  </a:cubicBezTo>
                  <a:lnTo>
                    <a:pt x="6635" y="550"/>
                  </a:lnTo>
                  <a:cubicBezTo>
                    <a:pt x="6713" y="550"/>
                    <a:pt x="6753" y="510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35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3239279" y="3534190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35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35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3" name="Google Shape;793;p34"/>
            <p:cNvSpPr/>
            <p:nvPr/>
          </p:nvSpPr>
          <p:spPr>
            <a:xfrm>
              <a:off x="2924344" y="3375848"/>
              <a:ext cx="234037" cy="158385"/>
            </a:xfrm>
            <a:custGeom>
              <a:avLst/>
              <a:gdLst/>
              <a:ahLst/>
              <a:cxnLst/>
              <a:rect l="l" t="t" r="r" b="b"/>
              <a:pathLst>
                <a:path w="5222" h="3534" extrusionOk="0">
                  <a:moveTo>
                    <a:pt x="1" y="1"/>
                  </a:moveTo>
                  <a:lnTo>
                    <a:pt x="1" y="3534"/>
                  </a:lnTo>
                  <a:lnTo>
                    <a:pt x="5222" y="3534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4" name="Google Shape;794;p34"/>
            <p:cNvSpPr/>
            <p:nvPr/>
          </p:nvSpPr>
          <p:spPr>
            <a:xfrm>
              <a:off x="2947237" y="3358012"/>
              <a:ext cx="153097" cy="197333"/>
            </a:xfrm>
            <a:custGeom>
              <a:avLst/>
              <a:gdLst/>
              <a:ahLst/>
              <a:cxnLst/>
              <a:rect l="l" t="t" r="r" b="b"/>
              <a:pathLst>
                <a:path w="3416" h="4751" extrusionOk="0">
                  <a:moveTo>
                    <a:pt x="2434" y="1"/>
                  </a:moveTo>
                  <a:lnTo>
                    <a:pt x="0" y="4751"/>
                  </a:lnTo>
                  <a:lnTo>
                    <a:pt x="942" y="4751"/>
                  </a:lnTo>
                  <a:lnTo>
                    <a:pt x="341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5" name="Google Shape;795;p34"/>
            <p:cNvSpPr/>
            <p:nvPr/>
          </p:nvSpPr>
          <p:spPr>
            <a:xfrm>
              <a:off x="3003530" y="3358012"/>
              <a:ext cx="121411" cy="197333"/>
            </a:xfrm>
            <a:custGeom>
              <a:avLst/>
              <a:gdLst/>
              <a:ahLst/>
              <a:cxnLst/>
              <a:rect l="l" t="t" r="r" b="b"/>
              <a:pathLst>
                <a:path w="2709" h="4751" extrusionOk="0">
                  <a:moveTo>
                    <a:pt x="2473" y="1"/>
                  </a:moveTo>
                  <a:lnTo>
                    <a:pt x="0" y="4751"/>
                  </a:lnTo>
                  <a:lnTo>
                    <a:pt x="236" y="4751"/>
                  </a:lnTo>
                  <a:lnTo>
                    <a:pt x="2709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6" name="Google Shape;796;p34"/>
            <p:cNvSpPr/>
            <p:nvPr/>
          </p:nvSpPr>
          <p:spPr>
            <a:xfrm>
              <a:off x="2889162" y="3351243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0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0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2889162" y="3534190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3622830" y="360984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0" y="1"/>
                  </a:moveTo>
                  <a:lnTo>
                    <a:pt x="0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3645692" y="3591998"/>
              <a:ext cx="153141" cy="197324"/>
            </a:xfrm>
            <a:custGeom>
              <a:avLst/>
              <a:gdLst/>
              <a:ahLst/>
              <a:cxnLst/>
              <a:rect l="l" t="t" r="r" b="b"/>
              <a:pathLst>
                <a:path w="3417" h="4790" extrusionOk="0">
                  <a:moveTo>
                    <a:pt x="2474" y="1"/>
                  </a:moveTo>
                  <a:lnTo>
                    <a:pt x="1" y="4790"/>
                  </a:lnTo>
                  <a:lnTo>
                    <a:pt x="943" y="4790"/>
                  </a:lnTo>
                  <a:lnTo>
                    <a:pt x="3416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0" name="Google Shape;800;p34"/>
            <p:cNvSpPr/>
            <p:nvPr/>
          </p:nvSpPr>
          <p:spPr>
            <a:xfrm>
              <a:off x="3701985" y="3591998"/>
              <a:ext cx="121455" cy="197324"/>
            </a:xfrm>
            <a:custGeom>
              <a:avLst/>
              <a:gdLst/>
              <a:ahLst/>
              <a:cxnLst/>
              <a:rect l="l" t="t" r="r" b="b"/>
              <a:pathLst>
                <a:path w="2710" h="4790" extrusionOk="0">
                  <a:moveTo>
                    <a:pt x="2474" y="1"/>
                  </a:moveTo>
                  <a:lnTo>
                    <a:pt x="1" y="4790"/>
                  </a:lnTo>
                  <a:lnTo>
                    <a:pt x="237" y="4790"/>
                  </a:lnTo>
                  <a:lnTo>
                    <a:pt x="2710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1" name="Google Shape;801;p34"/>
            <p:cNvSpPr/>
            <p:nvPr/>
          </p:nvSpPr>
          <p:spPr>
            <a:xfrm>
              <a:off x="3587648" y="358523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0" y="39"/>
                    <a:pt x="0" y="79"/>
                  </a:cubicBezTo>
                  <a:lnTo>
                    <a:pt x="0" y="471"/>
                  </a:lnTo>
                  <a:cubicBezTo>
                    <a:pt x="0" y="510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2" y="510"/>
                    <a:pt x="6752" y="471"/>
                  </a:cubicBezTo>
                  <a:lnTo>
                    <a:pt x="6752" y="79"/>
                  </a:lnTo>
                  <a:cubicBezTo>
                    <a:pt x="6752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2" name="Google Shape;802;p34"/>
            <p:cNvSpPr/>
            <p:nvPr/>
          </p:nvSpPr>
          <p:spPr>
            <a:xfrm>
              <a:off x="3587648" y="376643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0" y="40"/>
                    <a:pt x="0" y="79"/>
                  </a:cubicBezTo>
                  <a:lnTo>
                    <a:pt x="0" y="472"/>
                  </a:lnTo>
                  <a:cubicBezTo>
                    <a:pt x="0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2" y="511"/>
                    <a:pt x="6752" y="472"/>
                  </a:cubicBezTo>
                  <a:lnTo>
                    <a:pt x="6752" y="79"/>
                  </a:lnTo>
                  <a:cubicBezTo>
                    <a:pt x="6752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3" name="Google Shape;803;p34"/>
            <p:cNvSpPr/>
            <p:nvPr/>
          </p:nvSpPr>
          <p:spPr>
            <a:xfrm>
              <a:off x="3272713" y="360984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0" y="1"/>
                  </a:moveTo>
                  <a:lnTo>
                    <a:pt x="0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3295568" y="3591998"/>
              <a:ext cx="154889" cy="197324"/>
            </a:xfrm>
            <a:custGeom>
              <a:avLst/>
              <a:gdLst/>
              <a:ahLst/>
              <a:cxnLst/>
              <a:rect l="l" t="t" r="r" b="b"/>
              <a:pathLst>
                <a:path w="3456" h="4790" extrusionOk="0">
                  <a:moveTo>
                    <a:pt x="2474" y="1"/>
                  </a:moveTo>
                  <a:lnTo>
                    <a:pt x="1" y="4790"/>
                  </a:lnTo>
                  <a:lnTo>
                    <a:pt x="982" y="4790"/>
                  </a:lnTo>
                  <a:lnTo>
                    <a:pt x="345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5" name="Google Shape;805;p34"/>
            <p:cNvSpPr/>
            <p:nvPr/>
          </p:nvSpPr>
          <p:spPr>
            <a:xfrm>
              <a:off x="3353654" y="3591998"/>
              <a:ext cx="119663" cy="197324"/>
            </a:xfrm>
            <a:custGeom>
              <a:avLst/>
              <a:gdLst/>
              <a:ahLst/>
              <a:cxnLst/>
              <a:rect l="l" t="t" r="r" b="b"/>
              <a:pathLst>
                <a:path w="2670" h="4790" extrusionOk="0">
                  <a:moveTo>
                    <a:pt x="2434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670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6" name="Google Shape;806;p34"/>
            <p:cNvSpPr/>
            <p:nvPr/>
          </p:nvSpPr>
          <p:spPr>
            <a:xfrm>
              <a:off x="3239279" y="358523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0"/>
                    <a:pt x="40" y="550"/>
                    <a:pt x="79" y="550"/>
                  </a:cubicBezTo>
                  <a:lnTo>
                    <a:pt x="6635" y="550"/>
                  </a:lnTo>
                  <a:cubicBezTo>
                    <a:pt x="6713" y="550"/>
                    <a:pt x="6753" y="510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35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7" name="Google Shape;807;p34"/>
            <p:cNvSpPr/>
            <p:nvPr/>
          </p:nvSpPr>
          <p:spPr>
            <a:xfrm>
              <a:off x="3239279" y="376643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35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35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2924344" y="3609842"/>
              <a:ext cx="234037" cy="156637"/>
            </a:xfrm>
            <a:custGeom>
              <a:avLst/>
              <a:gdLst/>
              <a:ahLst/>
              <a:cxnLst/>
              <a:rect l="l" t="t" r="r" b="b"/>
              <a:pathLst>
                <a:path w="5222" h="3495" extrusionOk="0">
                  <a:moveTo>
                    <a:pt x="1" y="1"/>
                  </a:moveTo>
                  <a:lnTo>
                    <a:pt x="1" y="3495"/>
                  </a:lnTo>
                  <a:lnTo>
                    <a:pt x="5222" y="3495"/>
                  </a:lnTo>
                  <a:lnTo>
                    <a:pt x="5222" y="1"/>
                  </a:lnTo>
                  <a:close/>
                </a:path>
              </a:pathLst>
            </a:custGeom>
            <a:solidFill>
              <a:srgbClr val="C8F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2947237" y="3591998"/>
              <a:ext cx="153097" cy="197324"/>
            </a:xfrm>
            <a:custGeom>
              <a:avLst/>
              <a:gdLst/>
              <a:ahLst/>
              <a:cxnLst/>
              <a:rect l="l" t="t" r="r" b="b"/>
              <a:pathLst>
                <a:path w="3416" h="4790" extrusionOk="0">
                  <a:moveTo>
                    <a:pt x="2434" y="1"/>
                  </a:moveTo>
                  <a:lnTo>
                    <a:pt x="0" y="4790"/>
                  </a:lnTo>
                  <a:lnTo>
                    <a:pt x="942" y="4790"/>
                  </a:lnTo>
                  <a:lnTo>
                    <a:pt x="3415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0" name="Google Shape;810;p34"/>
            <p:cNvSpPr/>
            <p:nvPr/>
          </p:nvSpPr>
          <p:spPr>
            <a:xfrm>
              <a:off x="3003530" y="3591998"/>
              <a:ext cx="121411" cy="197324"/>
            </a:xfrm>
            <a:custGeom>
              <a:avLst/>
              <a:gdLst/>
              <a:ahLst/>
              <a:cxnLst/>
              <a:rect l="l" t="t" r="r" b="b"/>
              <a:pathLst>
                <a:path w="2709" h="4790" extrusionOk="0">
                  <a:moveTo>
                    <a:pt x="2473" y="1"/>
                  </a:moveTo>
                  <a:lnTo>
                    <a:pt x="0" y="4790"/>
                  </a:lnTo>
                  <a:lnTo>
                    <a:pt x="236" y="4790"/>
                  </a:lnTo>
                  <a:lnTo>
                    <a:pt x="2709" y="1"/>
                  </a:lnTo>
                  <a:close/>
                </a:path>
              </a:pathLst>
            </a:custGeom>
            <a:solidFill>
              <a:srgbClr val="ED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1" name="Google Shape;811;p34"/>
            <p:cNvSpPr/>
            <p:nvPr/>
          </p:nvSpPr>
          <p:spPr>
            <a:xfrm>
              <a:off x="2889162" y="3585237"/>
              <a:ext cx="302653" cy="24650"/>
            </a:xfrm>
            <a:custGeom>
              <a:avLst/>
              <a:gdLst/>
              <a:ahLst/>
              <a:cxnLst/>
              <a:rect l="l" t="t" r="r" b="b"/>
              <a:pathLst>
                <a:path w="6753" h="550" extrusionOk="0">
                  <a:moveTo>
                    <a:pt x="79" y="0"/>
                  </a:moveTo>
                  <a:cubicBezTo>
                    <a:pt x="40" y="0"/>
                    <a:pt x="1" y="39"/>
                    <a:pt x="1" y="79"/>
                  </a:cubicBezTo>
                  <a:lnTo>
                    <a:pt x="1" y="471"/>
                  </a:lnTo>
                  <a:cubicBezTo>
                    <a:pt x="1" y="510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0"/>
                    <a:pt x="6753" y="471"/>
                  </a:cubicBezTo>
                  <a:lnTo>
                    <a:pt x="6753" y="79"/>
                  </a:lnTo>
                  <a:cubicBezTo>
                    <a:pt x="6753" y="39"/>
                    <a:pt x="6713" y="0"/>
                    <a:pt x="6674" y="0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2" name="Google Shape;812;p34"/>
            <p:cNvSpPr/>
            <p:nvPr/>
          </p:nvSpPr>
          <p:spPr>
            <a:xfrm>
              <a:off x="2889162" y="3766436"/>
              <a:ext cx="302653" cy="24694"/>
            </a:xfrm>
            <a:custGeom>
              <a:avLst/>
              <a:gdLst/>
              <a:ahLst/>
              <a:cxnLst/>
              <a:rect l="l" t="t" r="r" b="b"/>
              <a:pathLst>
                <a:path w="6753" h="551" extrusionOk="0">
                  <a:moveTo>
                    <a:pt x="79" y="1"/>
                  </a:moveTo>
                  <a:cubicBezTo>
                    <a:pt x="40" y="1"/>
                    <a:pt x="1" y="40"/>
                    <a:pt x="1" y="79"/>
                  </a:cubicBezTo>
                  <a:lnTo>
                    <a:pt x="1" y="472"/>
                  </a:lnTo>
                  <a:cubicBezTo>
                    <a:pt x="1" y="511"/>
                    <a:pt x="40" y="550"/>
                    <a:pt x="79" y="550"/>
                  </a:cubicBezTo>
                  <a:lnTo>
                    <a:pt x="6674" y="550"/>
                  </a:lnTo>
                  <a:cubicBezTo>
                    <a:pt x="6713" y="550"/>
                    <a:pt x="6753" y="511"/>
                    <a:pt x="6753" y="472"/>
                  </a:cubicBezTo>
                  <a:lnTo>
                    <a:pt x="6753" y="79"/>
                  </a:lnTo>
                  <a:cubicBezTo>
                    <a:pt x="6753" y="40"/>
                    <a:pt x="6713" y="1"/>
                    <a:pt x="6674" y="1"/>
                  </a:cubicBezTo>
                  <a:close/>
                </a:path>
              </a:pathLst>
            </a:custGeom>
            <a:solidFill>
              <a:srgbClr val="E69E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3" name="Google Shape;813;p34"/>
            <p:cNvSpPr/>
            <p:nvPr/>
          </p:nvSpPr>
          <p:spPr>
            <a:xfrm>
              <a:off x="2016514" y="2204086"/>
              <a:ext cx="686201" cy="1636287"/>
            </a:xfrm>
            <a:custGeom>
              <a:avLst/>
              <a:gdLst/>
              <a:ahLst/>
              <a:cxnLst/>
              <a:rect l="l" t="t" r="r" b="b"/>
              <a:pathLst>
                <a:path w="15311" h="36510" extrusionOk="0">
                  <a:moveTo>
                    <a:pt x="7656" y="1"/>
                  </a:moveTo>
                  <a:lnTo>
                    <a:pt x="1" y="13230"/>
                  </a:lnTo>
                  <a:lnTo>
                    <a:pt x="1" y="36509"/>
                  </a:lnTo>
                  <a:lnTo>
                    <a:pt x="15310" y="36509"/>
                  </a:lnTo>
                  <a:lnTo>
                    <a:pt x="15310" y="13230"/>
                  </a:lnTo>
                  <a:lnTo>
                    <a:pt x="7656" y="1"/>
                  </a:ln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4" name="Google Shape;814;p34"/>
            <p:cNvSpPr/>
            <p:nvPr/>
          </p:nvSpPr>
          <p:spPr>
            <a:xfrm>
              <a:off x="1953186" y="2073935"/>
              <a:ext cx="814603" cy="1829764"/>
            </a:xfrm>
            <a:custGeom>
              <a:avLst/>
              <a:gdLst/>
              <a:ahLst/>
              <a:cxnLst/>
              <a:rect l="l" t="t" r="r" b="b"/>
              <a:pathLst>
                <a:path w="18176" h="40827" extrusionOk="0">
                  <a:moveTo>
                    <a:pt x="9069" y="5771"/>
                  </a:moveTo>
                  <a:lnTo>
                    <a:pt x="11149" y="9304"/>
                  </a:lnTo>
                  <a:lnTo>
                    <a:pt x="15310" y="16527"/>
                  </a:lnTo>
                  <a:lnTo>
                    <a:pt x="15310" y="37961"/>
                  </a:lnTo>
                  <a:lnTo>
                    <a:pt x="2866" y="37961"/>
                  </a:lnTo>
                  <a:lnTo>
                    <a:pt x="2866" y="16527"/>
                  </a:lnTo>
                  <a:lnTo>
                    <a:pt x="7027" y="9304"/>
                  </a:lnTo>
                  <a:lnTo>
                    <a:pt x="9069" y="5771"/>
                  </a:lnTo>
                  <a:close/>
                  <a:moveTo>
                    <a:pt x="9069" y="0"/>
                  </a:moveTo>
                  <a:lnTo>
                    <a:pt x="4554" y="7851"/>
                  </a:lnTo>
                  <a:lnTo>
                    <a:pt x="0" y="15703"/>
                  </a:lnTo>
                  <a:lnTo>
                    <a:pt x="0" y="40827"/>
                  </a:lnTo>
                  <a:lnTo>
                    <a:pt x="18176" y="40827"/>
                  </a:lnTo>
                  <a:lnTo>
                    <a:pt x="18176" y="15742"/>
                  </a:lnTo>
                  <a:lnTo>
                    <a:pt x="13622" y="7891"/>
                  </a:lnTo>
                  <a:lnTo>
                    <a:pt x="9069" y="39"/>
                  </a:lnTo>
                  <a:lnTo>
                    <a:pt x="9069" y="0"/>
                  </a:lnTo>
                  <a:close/>
                </a:path>
              </a:pathLst>
            </a:custGeom>
            <a:solidFill>
              <a:srgbClr val="E15561"/>
            </a:solidFill>
            <a:ln w="9525" cap="flat" cmpd="sng">
              <a:solidFill>
                <a:srgbClr val="E155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5" name="Google Shape;815;p34"/>
            <p:cNvSpPr/>
            <p:nvPr/>
          </p:nvSpPr>
          <p:spPr>
            <a:xfrm>
              <a:off x="1898643" y="2073935"/>
              <a:ext cx="923689" cy="800530"/>
            </a:xfrm>
            <a:custGeom>
              <a:avLst/>
              <a:gdLst/>
              <a:ahLst/>
              <a:cxnLst/>
              <a:rect l="l" t="t" r="r" b="b"/>
              <a:pathLst>
                <a:path w="20610" h="17862" fill="none" extrusionOk="0">
                  <a:moveTo>
                    <a:pt x="20610" y="17862"/>
                  </a:moveTo>
                  <a:lnTo>
                    <a:pt x="10286" y="0"/>
                  </a:lnTo>
                  <a:lnTo>
                    <a:pt x="0" y="17862"/>
                  </a:lnTo>
                </a:path>
              </a:pathLst>
            </a:custGeom>
            <a:noFill/>
            <a:ln w="25525" cap="rnd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6" name="Google Shape;816;p34"/>
            <p:cNvSpPr/>
            <p:nvPr/>
          </p:nvSpPr>
          <p:spPr>
            <a:xfrm>
              <a:off x="1852884" y="3015199"/>
              <a:ext cx="100346" cy="888507"/>
            </a:xfrm>
            <a:custGeom>
              <a:avLst/>
              <a:gdLst/>
              <a:ahLst/>
              <a:cxnLst/>
              <a:rect l="l" t="t" r="r" b="b"/>
              <a:pathLst>
                <a:path w="2239" h="19825" extrusionOk="0">
                  <a:moveTo>
                    <a:pt x="1" y="19825"/>
                  </a:moveTo>
                  <a:lnTo>
                    <a:pt x="1" y="0"/>
                  </a:lnTo>
                  <a:lnTo>
                    <a:pt x="2238" y="0"/>
                  </a:lnTo>
                  <a:lnTo>
                    <a:pt x="2238" y="19825"/>
                  </a:ln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7" name="Google Shape;817;p34"/>
            <p:cNvSpPr/>
            <p:nvPr/>
          </p:nvSpPr>
          <p:spPr>
            <a:xfrm>
              <a:off x="2767750" y="3015199"/>
              <a:ext cx="98599" cy="888507"/>
            </a:xfrm>
            <a:custGeom>
              <a:avLst/>
              <a:gdLst/>
              <a:ahLst/>
              <a:cxnLst/>
              <a:rect l="l" t="t" r="r" b="b"/>
              <a:pathLst>
                <a:path w="2200" h="19825" extrusionOk="0">
                  <a:moveTo>
                    <a:pt x="2199" y="19825"/>
                  </a:moveTo>
                  <a:lnTo>
                    <a:pt x="2199" y="0"/>
                  </a:lnTo>
                  <a:lnTo>
                    <a:pt x="1" y="0"/>
                  </a:lnTo>
                  <a:lnTo>
                    <a:pt x="1" y="19825"/>
                  </a:ln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8" name="Google Shape;818;p34"/>
            <p:cNvSpPr/>
            <p:nvPr/>
          </p:nvSpPr>
          <p:spPr>
            <a:xfrm>
              <a:off x="2248760" y="2522562"/>
              <a:ext cx="221712" cy="221712"/>
            </a:xfrm>
            <a:custGeom>
              <a:avLst/>
              <a:gdLst/>
              <a:ahLst/>
              <a:cxnLst/>
              <a:rect l="l" t="t" r="r" b="b"/>
              <a:pathLst>
                <a:path w="4947" h="4947" extrusionOk="0">
                  <a:moveTo>
                    <a:pt x="2474" y="0"/>
                  </a:moveTo>
                  <a:cubicBezTo>
                    <a:pt x="1139" y="0"/>
                    <a:pt x="0" y="1100"/>
                    <a:pt x="0" y="2474"/>
                  </a:cubicBezTo>
                  <a:cubicBezTo>
                    <a:pt x="0" y="3847"/>
                    <a:pt x="1139" y="4947"/>
                    <a:pt x="2474" y="4947"/>
                  </a:cubicBezTo>
                  <a:cubicBezTo>
                    <a:pt x="3847" y="4947"/>
                    <a:pt x="4947" y="3847"/>
                    <a:pt x="4947" y="2474"/>
                  </a:cubicBezTo>
                  <a:cubicBezTo>
                    <a:pt x="4947" y="1100"/>
                    <a:pt x="3847" y="0"/>
                    <a:pt x="24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9" name="Google Shape;819;p34"/>
            <p:cNvSpPr/>
            <p:nvPr/>
          </p:nvSpPr>
          <p:spPr>
            <a:xfrm>
              <a:off x="2201253" y="2513777"/>
              <a:ext cx="295616" cy="239729"/>
            </a:xfrm>
            <a:custGeom>
              <a:avLst/>
              <a:gdLst/>
              <a:ahLst/>
              <a:cxnLst/>
              <a:rect l="l" t="t" r="r" b="b"/>
              <a:pathLst>
                <a:path w="6596" h="5349" extrusionOk="0">
                  <a:moveTo>
                    <a:pt x="3534" y="393"/>
                  </a:moveTo>
                  <a:cubicBezTo>
                    <a:pt x="5575" y="393"/>
                    <a:pt x="6595" y="2827"/>
                    <a:pt x="5143" y="4279"/>
                  </a:cubicBezTo>
                  <a:cubicBezTo>
                    <a:pt x="4685" y="4737"/>
                    <a:pt x="4119" y="4944"/>
                    <a:pt x="3563" y="4944"/>
                  </a:cubicBezTo>
                  <a:cubicBezTo>
                    <a:pt x="2407" y="4944"/>
                    <a:pt x="1296" y="4049"/>
                    <a:pt x="1296" y="2670"/>
                  </a:cubicBezTo>
                  <a:cubicBezTo>
                    <a:pt x="1296" y="1413"/>
                    <a:pt x="2277" y="393"/>
                    <a:pt x="3534" y="393"/>
                  </a:cubicBezTo>
                  <a:close/>
                  <a:moveTo>
                    <a:pt x="3534" y="0"/>
                  </a:moveTo>
                  <a:cubicBezTo>
                    <a:pt x="1178" y="0"/>
                    <a:pt x="0" y="2866"/>
                    <a:pt x="1649" y="4554"/>
                  </a:cubicBezTo>
                  <a:cubicBezTo>
                    <a:pt x="2198" y="5102"/>
                    <a:pt x="2870" y="5348"/>
                    <a:pt x="3529" y="5348"/>
                  </a:cubicBezTo>
                  <a:cubicBezTo>
                    <a:pt x="4897" y="5348"/>
                    <a:pt x="6203" y="4286"/>
                    <a:pt x="6203" y="2670"/>
                  </a:cubicBezTo>
                  <a:cubicBezTo>
                    <a:pt x="6203" y="1217"/>
                    <a:pt x="5025" y="0"/>
                    <a:pt x="3534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0" name="Google Shape;820;p34"/>
            <p:cNvSpPr/>
            <p:nvPr/>
          </p:nvSpPr>
          <p:spPr>
            <a:xfrm>
              <a:off x="2359594" y="2545419"/>
              <a:ext cx="45" cy="17658"/>
            </a:xfrm>
            <a:custGeom>
              <a:avLst/>
              <a:gdLst/>
              <a:ahLst/>
              <a:cxnLst/>
              <a:rect l="l" t="t" r="r" b="b"/>
              <a:pathLst>
                <a:path w="1" h="394" fill="none" extrusionOk="0">
                  <a:moveTo>
                    <a:pt x="1" y="1"/>
                  </a:moveTo>
                  <a:lnTo>
                    <a:pt x="1" y="393"/>
                  </a:lnTo>
                </a:path>
              </a:pathLst>
            </a:custGeom>
            <a:solidFill>
              <a:srgbClr val="3B3B3B"/>
            </a:solidFill>
            <a:ln w="6875" cap="flat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1" name="Google Shape;821;p34"/>
            <p:cNvSpPr/>
            <p:nvPr/>
          </p:nvSpPr>
          <p:spPr>
            <a:xfrm>
              <a:off x="2359594" y="2703760"/>
              <a:ext cx="45" cy="17658"/>
            </a:xfrm>
            <a:custGeom>
              <a:avLst/>
              <a:gdLst/>
              <a:ahLst/>
              <a:cxnLst/>
              <a:rect l="l" t="t" r="r" b="b"/>
              <a:pathLst>
                <a:path w="1" h="394" fill="none" extrusionOk="0">
                  <a:moveTo>
                    <a:pt x="1" y="393"/>
                  </a:moveTo>
                  <a:lnTo>
                    <a:pt x="1" y="1"/>
                  </a:lnTo>
                </a:path>
              </a:pathLst>
            </a:custGeom>
            <a:solidFill>
              <a:srgbClr val="3B3B3B"/>
            </a:solidFill>
            <a:ln w="6875" cap="flat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2" name="Google Shape;822;p34"/>
            <p:cNvSpPr/>
            <p:nvPr/>
          </p:nvSpPr>
          <p:spPr>
            <a:xfrm>
              <a:off x="2271617" y="2633396"/>
              <a:ext cx="17658" cy="45"/>
            </a:xfrm>
            <a:custGeom>
              <a:avLst/>
              <a:gdLst/>
              <a:ahLst/>
              <a:cxnLst/>
              <a:rect l="l" t="t" r="r" b="b"/>
              <a:pathLst>
                <a:path w="394" h="1" fill="none" extrusionOk="0">
                  <a:moveTo>
                    <a:pt x="1" y="1"/>
                  </a:moveTo>
                  <a:lnTo>
                    <a:pt x="393" y="1"/>
                  </a:lnTo>
                </a:path>
              </a:pathLst>
            </a:custGeom>
            <a:solidFill>
              <a:srgbClr val="3B3B3B"/>
            </a:solidFill>
            <a:ln w="6875" cap="flat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3" name="Google Shape;823;p34"/>
            <p:cNvSpPr/>
            <p:nvPr/>
          </p:nvSpPr>
          <p:spPr>
            <a:xfrm>
              <a:off x="2431751" y="2633396"/>
              <a:ext cx="17613" cy="45"/>
            </a:xfrm>
            <a:custGeom>
              <a:avLst/>
              <a:gdLst/>
              <a:ahLst/>
              <a:cxnLst/>
              <a:rect l="l" t="t" r="r" b="b"/>
              <a:pathLst>
                <a:path w="393" h="1" fill="none" extrusionOk="0">
                  <a:moveTo>
                    <a:pt x="393" y="1"/>
                  </a:moveTo>
                  <a:lnTo>
                    <a:pt x="0" y="1"/>
                  </a:lnTo>
                </a:path>
              </a:pathLst>
            </a:custGeom>
            <a:solidFill>
              <a:srgbClr val="3B3B3B"/>
            </a:solidFill>
            <a:ln w="6875" cap="flat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4" name="Google Shape;824;p34"/>
            <p:cNvSpPr/>
            <p:nvPr/>
          </p:nvSpPr>
          <p:spPr>
            <a:xfrm>
              <a:off x="2347269" y="2619323"/>
              <a:ext cx="26442" cy="28190"/>
            </a:xfrm>
            <a:custGeom>
              <a:avLst/>
              <a:gdLst/>
              <a:ahLst/>
              <a:cxnLst/>
              <a:rect l="l" t="t" r="r" b="b"/>
              <a:pathLst>
                <a:path w="590" h="629" extrusionOk="0">
                  <a:moveTo>
                    <a:pt x="276" y="0"/>
                  </a:moveTo>
                  <a:cubicBezTo>
                    <a:pt x="118" y="0"/>
                    <a:pt x="1" y="157"/>
                    <a:pt x="1" y="315"/>
                  </a:cubicBezTo>
                  <a:cubicBezTo>
                    <a:pt x="1" y="472"/>
                    <a:pt x="118" y="629"/>
                    <a:pt x="276" y="629"/>
                  </a:cubicBezTo>
                  <a:cubicBezTo>
                    <a:pt x="472" y="629"/>
                    <a:pt x="590" y="472"/>
                    <a:pt x="590" y="315"/>
                  </a:cubicBezTo>
                  <a:cubicBezTo>
                    <a:pt x="590" y="157"/>
                    <a:pt x="472" y="0"/>
                    <a:pt x="276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5" name="Google Shape;825;p34"/>
            <p:cNvSpPr/>
            <p:nvPr/>
          </p:nvSpPr>
          <p:spPr>
            <a:xfrm>
              <a:off x="2317376" y="2566528"/>
              <a:ext cx="38722" cy="63372"/>
            </a:xfrm>
            <a:custGeom>
              <a:avLst/>
              <a:gdLst/>
              <a:ahLst/>
              <a:cxnLst/>
              <a:rect l="l" t="t" r="r" b="b"/>
              <a:pathLst>
                <a:path w="864" h="1414" fill="none" extrusionOk="0">
                  <a:moveTo>
                    <a:pt x="864" y="1414"/>
                  </a:moveTo>
                  <a:lnTo>
                    <a:pt x="0" y="1"/>
                  </a:lnTo>
                </a:path>
              </a:pathLst>
            </a:custGeom>
            <a:solidFill>
              <a:srgbClr val="3B3B3B"/>
            </a:solidFill>
            <a:ln w="6875" cap="flat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6" name="Google Shape;826;p34"/>
            <p:cNvSpPr/>
            <p:nvPr/>
          </p:nvSpPr>
          <p:spPr>
            <a:xfrm>
              <a:off x="2336737" y="2635144"/>
              <a:ext cx="19361" cy="35227"/>
            </a:xfrm>
            <a:custGeom>
              <a:avLst/>
              <a:gdLst/>
              <a:ahLst/>
              <a:cxnLst/>
              <a:rect l="l" t="t" r="r" b="b"/>
              <a:pathLst>
                <a:path w="432" h="786" fill="none" extrusionOk="0">
                  <a:moveTo>
                    <a:pt x="432" y="1"/>
                  </a:moveTo>
                  <a:lnTo>
                    <a:pt x="0" y="786"/>
                  </a:lnTo>
                </a:path>
              </a:pathLst>
            </a:custGeom>
            <a:solidFill>
              <a:srgbClr val="3B3B3B"/>
            </a:solidFill>
            <a:ln w="6875" cap="flat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7" name="Google Shape;827;p34"/>
            <p:cNvSpPr/>
            <p:nvPr/>
          </p:nvSpPr>
          <p:spPr>
            <a:xfrm>
              <a:off x="2102743" y="3294907"/>
              <a:ext cx="515536" cy="580656"/>
            </a:xfrm>
            <a:custGeom>
              <a:avLst/>
              <a:gdLst/>
              <a:ahLst/>
              <a:cxnLst/>
              <a:rect l="l" t="t" r="r" b="b"/>
              <a:pathLst>
                <a:path w="11503" h="12956" fill="none" extrusionOk="0">
                  <a:moveTo>
                    <a:pt x="11502" y="12916"/>
                  </a:moveTo>
                  <a:lnTo>
                    <a:pt x="11502" y="5772"/>
                  </a:lnTo>
                  <a:cubicBezTo>
                    <a:pt x="11502" y="2592"/>
                    <a:pt x="8911" y="1"/>
                    <a:pt x="5732" y="1"/>
                  </a:cubicBezTo>
                  <a:lnTo>
                    <a:pt x="5732" y="1"/>
                  </a:lnTo>
                  <a:cubicBezTo>
                    <a:pt x="2552" y="1"/>
                    <a:pt x="0" y="2592"/>
                    <a:pt x="0" y="5772"/>
                  </a:cubicBezTo>
                  <a:lnTo>
                    <a:pt x="0" y="12955"/>
                  </a:lnTo>
                </a:path>
              </a:pathLst>
            </a:custGeom>
            <a:noFill/>
            <a:ln w="18650" cap="rnd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8" name="Google Shape;828;p34"/>
            <p:cNvSpPr/>
            <p:nvPr/>
          </p:nvSpPr>
          <p:spPr>
            <a:xfrm>
              <a:off x="653020" y="3864913"/>
              <a:ext cx="3414959" cy="45759"/>
            </a:xfrm>
            <a:custGeom>
              <a:avLst/>
              <a:gdLst/>
              <a:ahLst/>
              <a:cxnLst/>
              <a:rect l="l" t="t" r="r" b="b"/>
              <a:pathLst>
                <a:path w="76197" h="1021" extrusionOk="0">
                  <a:moveTo>
                    <a:pt x="314" y="0"/>
                  </a:moveTo>
                  <a:cubicBezTo>
                    <a:pt x="118" y="0"/>
                    <a:pt x="0" y="157"/>
                    <a:pt x="0" y="314"/>
                  </a:cubicBezTo>
                  <a:lnTo>
                    <a:pt x="0" y="707"/>
                  </a:lnTo>
                  <a:cubicBezTo>
                    <a:pt x="0" y="864"/>
                    <a:pt x="118" y="1021"/>
                    <a:pt x="314" y="1021"/>
                  </a:cubicBezTo>
                  <a:lnTo>
                    <a:pt x="75882" y="1021"/>
                  </a:lnTo>
                  <a:cubicBezTo>
                    <a:pt x="76078" y="1021"/>
                    <a:pt x="76196" y="864"/>
                    <a:pt x="76196" y="707"/>
                  </a:cubicBezTo>
                  <a:lnTo>
                    <a:pt x="76196" y="314"/>
                  </a:lnTo>
                  <a:cubicBezTo>
                    <a:pt x="76196" y="157"/>
                    <a:pt x="76078" y="0"/>
                    <a:pt x="75882" y="0"/>
                  </a:cubicBezTo>
                  <a:close/>
                </a:path>
              </a:pathLst>
            </a:custGeom>
            <a:solidFill>
              <a:srgbClr val="D485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29" name="Google Shape;829;p34"/>
            <p:cNvSpPr/>
            <p:nvPr/>
          </p:nvSpPr>
          <p:spPr>
            <a:xfrm>
              <a:off x="2359594" y="3312521"/>
              <a:ext cx="45" cy="547222"/>
            </a:xfrm>
            <a:custGeom>
              <a:avLst/>
              <a:gdLst/>
              <a:ahLst/>
              <a:cxnLst/>
              <a:rect l="l" t="t" r="r" b="b"/>
              <a:pathLst>
                <a:path w="1" h="12210" fill="none" extrusionOk="0">
                  <a:moveTo>
                    <a:pt x="1" y="0"/>
                  </a:moveTo>
                  <a:lnTo>
                    <a:pt x="1" y="12209"/>
                  </a:lnTo>
                </a:path>
              </a:pathLst>
            </a:custGeom>
            <a:noFill/>
            <a:ln w="12750" cap="flat" cmpd="sng">
              <a:solidFill>
                <a:srgbClr val="3B3B3B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0" name="Google Shape;830;p34"/>
            <p:cNvSpPr/>
            <p:nvPr/>
          </p:nvSpPr>
          <p:spPr>
            <a:xfrm>
              <a:off x="2312087" y="3738290"/>
              <a:ext cx="21154" cy="21154"/>
            </a:xfrm>
            <a:custGeom>
              <a:avLst/>
              <a:gdLst/>
              <a:ahLst/>
              <a:cxnLst/>
              <a:rect l="l" t="t" r="r" b="b"/>
              <a:pathLst>
                <a:path w="472" h="472" extrusionOk="0">
                  <a:moveTo>
                    <a:pt x="236" y="0"/>
                  </a:moveTo>
                  <a:cubicBezTo>
                    <a:pt x="118" y="0"/>
                    <a:pt x="1" y="118"/>
                    <a:pt x="1" y="236"/>
                  </a:cubicBezTo>
                  <a:cubicBezTo>
                    <a:pt x="1" y="393"/>
                    <a:pt x="118" y="472"/>
                    <a:pt x="236" y="472"/>
                  </a:cubicBezTo>
                  <a:cubicBezTo>
                    <a:pt x="393" y="472"/>
                    <a:pt x="472" y="393"/>
                    <a:pt x="472" y="236"/>
                  </a:cubicBezTo>
                  <a:cubicBezTo>
                    <a:pt x="472" y="118"/>
                    <a:pt x="393" y="0"/>
                    <a:pt x="236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1" name="Google Shape;831;p34"/>
            <p:cNvSpPr/>
            <p:nvPr/>
          </p:nvSpPr>
          <p:spPr>
            <a:xfrm>
              <a:off x="2387740" y="3738290"/>
              <a:ext cx="21154" cy="21154"/>
            </a:xfrm>
            <a:custGeom>
              <a:avLst/>
              <a:gdLst/>
              <a:ahLst/>
              <a:cxnLst/>
              <a:rect l="l" t="t" r="r" b="b"/>
              <a:pathLst>
                <a:path w="472" h="472" extrusionOk="0">
                  <a:moveTo>
                    <a:pt x="236" y="0"/>
                  </a:moveTo>
                  <a:cubicBezTo>
                    <a:pt x="118" y="0"/>
                    <a:pt x="1" y="118"/>
                    <a:pt x="1" y="236"/>
                  </a:cubicBezTo>
                  <a:cubicBezTo>
                    <a:pt x="1" y="393"/>
                    <a:pt x="118" y="472"/>
                    <a:pt x="236" y="472"/>
                  </a:cubicBezTo>
                  <a:cubicBezTo>
                    <a:pt x="354" y="472"/>
                    <a:pt x="472" y="393"/>
                    <a:pt x="472" y="236"/>
                  </a:cubicBezTo>
                  <a:cubicBezTo>
                    <a:pt x="472" y="118"/>
                    <a:pt x="354" y="0"/>
                    <a:pt x="236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32" name="Google Shape;832;p34"/>
          <p:cNvGrpSpPr/>
          <p:nvPr/>
        </p:nvGrpSpPr>
        <p:grpSpPr>
          <a:xfrm>
            <a:off x="1471811" y="5089427"/>
            <a:ext cx="1155207" cy="1423287"/>
            <a:chOff x="9273975" y="704300"/>
            <a:chExt cx="3136875" cy="3864825"/>
          </a:xfrm>
        </p:grpSpPr>
        <p:sp>
          <p:nvSpPr>
            <p:cNvPr id="833" name="Google Shape;833;p34"/>
            <p:cNvSpPr/>
            <p:nvPr/>
          </p:nvSpPr>
          <p:spPr>
            <a:xfrm>
              <a:off x="9658475" y="3894325"/>
              <a:ext cx="530450" cy="674800"/>
            </a:xfrm>
            <a:custGeom>
              <a:avLst/>
              <a:gdLst/>
              <a:ahLst/>
              <a:cxnLst/>
              <a:rect l="l" t="t" r="r" b="b"/>
              <a:pathLst>
                <a:path w="21218" h="26992" extrusionOk="0">
                  <a:moveTo>
                    <a:pt x="2828" y="0"/>
                  </a:moveTo>
                  <a:cubicBezTo>
                    <a:pt x="1277" y="31"/>
                    <a:pt x="31" y="1277"/>
                    <a:pt x="1" y="2827"/>
                  </a:cubicBezTo>
                  <a:lnTo>
                    <a:pt x="1" y="16505"/>
                  </a:lnTo>
                  <a:cubicBezTo>
                    <a:pt x="31" y="22311"/>
                    <a:pt x="4712" y="26961"/>
                    <a:pt x="10487" y="26992"/>
                  </a:cubicBezTo>
                  <a:cubicBezTo>
                    <a:pt x="16414" y="26961"/>
                    <a:pt x="21187" y="22189"/>
                    <a:pt x="21217" y="16262"/>
                  </a:cubicBezTo>
                  <a:lnTo>
                    <a:pt x="21217" y="2827"/>
                  </a:lnTo>
                  <a:cubicBezTo>
                    <a:pt x="21217" y="1277"/>
                    <a:pt x="19940" y="31"/>
                    <a:pt x="18390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4" name="Google Shape;834;p34"/>
            <p:cNvSpPr/>
            <p:nvPr/>
          </p:nvSpPr>
          <p:spPr>
            <a:xfrm>
              <a:off x="11473100" y="3894325"/>
              <a:ext cx="529675" cy="674800"/>
            </a:xfrm>
            <a:custGeom>
              <a:avLst/>
              <a:gdLst/>
              <a:ahLst/>
              <a:cxnLst/>
              <a:rect l="l" t="t" r="r" b="b"/>
              <a:pathLst>
                <a:path w="21187" h="26992" extrusionOk="0">
                  <a:moveTo>
                    <a:pt x="2828" y="0"/>
                  </a:moveTo>
                  <a:cubicBezTo>
                    <a:pt x="1277" y="31"/>
                    <a:pt x="1" y="1277"/>
                    <a:pt x="1" y="2827"/>
                  </a:cubicBezTo>
                  <a:lnTo>
                    <a:pt x="1" y="16505"/>
                  </a:lnTo>
                  <a:cubicBezTo>
                    <a:pt x="1" y="22311"/>
                    <a:pt x="4682" y="26961"/>
                    <a:pt x="10457" y="26992"/>
                  </a:cubicBezTo>
                  <a:cubicBezTo>
                    <a:pt x="16384" y="26961"/>
                    <a:pt x="21187" y="22189"/>
                    <a:pt x="21187" y="16262"/>
                  </a:cubicBezTo>
                  <a:lnTo>
                    <a:pt x="21187" y="2827"/>
                  </a:lnTo>
                  <a:cubicBezTo>
                    <a:pt x="21187" y="1277"/>
                    <a:pt x="19940" y="31"/>
                    <a:pt x="18360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5" name="Google Shape;835;p34"/>
            <p:cNvSpPr/>
            <p:nvPr/>
          </p:nvSpPr>
          <p:spPr>
            <a:xfrm>
              <a:off x="9273975" y="3747675"/>
              <a:ext cx="3136875" cy="319925"/>
            </a:xfrm>
            <a:custGeom>
              <a:avLst/>
              <a:gdLst/>
              <a:ahLst/>
              <a:cxnLst/>
              <a:rect l="l" t="t" r="r" b="b"/>
              <a:pathLst>
                <a:path w="125475" h="12797" extrusionOk="0">
                  <a:moveTo>
                    <a:pt x="2797" y="0"/>
                  </a:moveTo>
                  <a:cubicBezTo>
                    <a:pt x="1247" y="0"/>
                    <a:pt x="1" y="1246"/>
                    <a:pt x="1" y="2796"/>
                  </a:cubicBezTo>
                  <a:lnTo>
                    <a:pt x="1" y="10000"/>
                  </a:lnTo>
                  <a:cubicBezTo>
                    <a:pt x="1" y="11550"/>
                    <a:pt x="1247" y="12797"/>
                    <a:pt x="2797" y="12797"/>
                  </a:cubicBezTo>
                  <a:lnTo>
                    <a:pt x="122678" y="12797"/>
                  </a:lnTo>
                  <a:cubicBezTo>
                    <a:pt x="124228" y="12797"/>
                    <a:pt x="125474" y="11550"/>
                    <a:pt x="125474" y="10000"/>
                  </a:cubicBezTo>
                  <a:lnTo>
                    <a:pt x="125474" y="2796"/>
                  </a:lnTo>
                  <a:cubicBezTo>
                    <a:pt x="125474" y="1246"/>
                    <a:pt x="124228" y="0"/>
                    <a:pt x="12267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6" name="Google Shape;836;p34"/>
            <p:cNvSpPr/>
            <p:nvPr/>
          </p:nvSpPr>
          <p:spPr>
            <a:xfrm>
              <a:off x="9292225" y="704300"/>
              <a:ext cx="3100375" cy="3043400"/>
            </a:xfrm>
            <a:custGeom>
              <a:avLst/>
              <a:gdLst/>
              <a:ahLst/>
              <a:cxnLst/>
              <a:rect l="l" t="t" r="r" b="b"/>
              <a:pathLst>
                <a:path w="124015" h="121736" extrusionOk="0">
                  <a:moveTo>
                    <a:pt x="61977" y="1"/>
                  </a:moveTo>
                  <a:lnTo>
                    <a:pt x="61217" y="31"/>
                  </a:lnTo>
                  <a:cubicBezTo>
                    <a:pt x="50822" y="457"/>
                    <a:pt x="40518" y="2159"/>
                    <a:pt x="30396" y="4408"/>
                  </a:cubicBezTo>
                  <a:cubicBezTo>
                    <a:pt x="21946" y="6293"/>
                    <a:pt x="12371" y="7873"/>
                    <a:pt x="6748" y="15138"/>
                  </a:cubicBezTo>
                  <a:cubicBezTo>
                    <a:pt x="2401" y="20700"/>
                    <a:pt x="1641" y="28147"/>
                    <a:pt x="1429" y="34925"/>
                  </a:cubicBezTo>
                  <a:cubicBezTo>
                    <a:pt x="517" y="60792"/>
                    <a:pt x="0" y="86567"/>
                    <a:pt x="851" y="112404"/>
                  </a:cubicBezTo>
                  <a:cubicBezTo>
                    <a:pt x="882" y="113285"/>
                    <a:pt x="730" y="121583"/>
                    <a:pt x="1246" y="121735"/>
                  </a:cubicBezTo>
                  <a:lnTo>
                    <a:pt x="122768" y="121735"/>
                  </a:lnTo>
                  <a:cubicBezTo>
                    <a:pt x="123285" y="121613"/>
                    <a:pt x="123133" y="113285"/>
                    <a:pt x="123163" y="112373"/>
                  </a:cubicBezTo>
                  <a:cubicBezTo>
                    <a:pt x="124015" y="86537"/>
                    <a:pt x="123498" y="60762"/>
                    <a:pt x="122616" y="34925"/>
                  </a:cubicBezTo>
                  <a:cubicBezTo>
                    <a:pt x="122373" y="28117"/>
                    <a:pt x="121583" y="20700"/>
                    <a:pt x="117297" y="15138"/>
                  </a:cubicBezTo>
                  <a:cubicBezTo>
                    <a:pt x="111644" y="7873"/>
                    <a:pt x="102099" y="6293"/>
                    <a:pt x="93649" y="4408"/>
                  </a:cubicBezTo>
                  <a:cubicBezTo>
                    <a:pt x="83467" y="2159"/>
                    <a:pt x="73163" y="457"/>
                    <a:pt x="62737" y="31"/>
                  </a:cubicBezTo>
                  <a:lnTo>
                    <a:pt x="61977" y="1"/>
                  </a:lnTo>
                  <a:close/>
                </a:path>
              </a:pathLst>
            </a:custGeom>
            <a:solidFill>
              <a:srgbClr val="F0B0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7" name="Google Shape;837;p34"/>
            <p:cNvSpPr/>
            <p:nvPr/>
          </p:nvSpPr>
          <p:spPr>
            <a:xfrm>
              <a:off x="9856825" y="1497625"/>
              <a:ext cx="1972700" cy="844275"/>
            </a:xfrm>
            <a:custGeom>
              <a:avLst/>
              <a:gdLst/>
              <a:ahLst/>
              <a:cxnLst/>
              <a:rect l="l" t="t" r="r" b="b"/>
              <a:pathLst>
                <a:path w="78908" h="33771" fill="none" extrusionOk="0">
                  <a:moveTo>
                    <a:pt x="0" y="1"/>
                  </a:moveTo>
                  <a:lnTo>
                    <a:pt x="78907" y="1"/>
                  </a:lnTo>
                  <a:lnTo>
                    <a:pt x="78907" y="33770"/>
                  </a:lnTo>
                  <a:lnTo>
                    <a:pt x="0" y="33770"/>
                  </a:lnTo>
                  <a:close/>
                </a:path>
              </a:pathLst>
            </a:custGeom>
            <a:noFill/>
            <a:ln w="9525" cap="flat" cmpd="sng">
              <a:solidFill>
                <a:srgbClr val="E69E1A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8" name="Google Shape;838;p34"/>
            <p:cNvSpPr/>
            <p:nvPr/>
          </p:nvSpPr>
          <p:spPr>
            <a:xfrm>
              <a:off x="9458625" y="1544750"/>
              <a:ext cx="301700" cy="710525"/>
            </a:xfrm>
            <a:custGeom>
              <a:avLst/>
              <a:gdLst/>
              <a:ahLst/>
              <a:cxnLst/>
              <a:rect l="l" t="t" r="r" b="b"/>
              <a:pathLst>
                <a:path w="12068" h="28421" extrusionOk="0">
                  <a:moveTo>
                    <a:pt x="6049" y="0"/>
                  </a:moveTo>
                  <a:cubicBezTo>
                    <a:pt x="2706" y="31"/>
                    <a:pt x="1" y="2706"/>
                    <a:pt x="1" y="6049"/>
                  </a:cubicBezTo>
                  <a:lnTo>
                    <a:pt x="1" y="22371"/>
                  </a:lnTo>
                  <a:cubicBezTo>
                    <a:pt x="1" y="25715"/>
                    <a:pt x="2706" y="28420"/>
                    <a:pt x="6049" y="28420"/>
                  </a:cubicBezTo>
                  <a:cubicBezTo>
                    <a:pt x="9363" y="28420"/>
                    <a:pt x="12068" y="25715"/>
                    <a:pt x="12068" y="22371"/>
                  </a:cubicBezTo>
                  <a:lnTo>
                    <a:pt x="12068" y="6049"/>
                  </a:lnTo>
                  <a:cubicBezTo>
                    <a:pt x="12068" y="2706"/>
                    <a:pt x="9363" y="31"/>
                    <a:pt x="604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39" name="Google Shape;839;p34"/>
            <p:cNvSpPr/>
            <p:nvPr/>
          </p:nvSpPr>
          <p:spPr>
            <a:xfrm>
              <a:off x="9415325" y="2392775"/>
              <a:ext cx="2841250" cy="1113275"/>
            </a:xfrm>
            <a:custGeom>
              <a:avLst/>
              <a:gdLst/>
              <a:ahLst/>
              <a:cxnLst/>
              <a:rect l="l" t="t" r="r" b="b"/>
              <a:pathLst>
                <a:path w="113650" h="44531" fill="none" extrusionOk="0">
                  <a:moveTo>
                    <a:pt x="0" y="1"/>
                  </a:moveTo>
                  <a:lnTo>
                    <a:pt x="113650" y="1"/>
                  </a:lnTo>
                  <a:lnTo>
                    <a:pt x="113650" y="44530"/>
                  </a:lnTo>
                  <a:lnTo>
                    <a:pt x="0" y="44530"/>
                  </a:lnTo>
                  <a:close/>
                </a:path>
              </a:pathLst>
            </a:custGeom>
            <a:noFill/>
            <a:ln w="9525" cap="flat" cmpd="sng">
              <a:solidFill>
                <a:srgbClr val="E69E1A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0" name="Google Shape;840;p34"/>
            <p:cNvSpPr/>
            <p:nvPr/>
          </p:nvSpPr>
          <p:spPr>
            <a:xfrm>
              <a:off x="9458625" y="2469525"/>
              <a:ext cx="231050" cy="231800"/>
            </a:xfrm>
            <a:custGeom>
              <a:avLst/>
              <a:gdLst/>
              <a:ahLst/>
              <a:cxnLst/>
              <a:rect l="l" t="t" r="r" b="b"/>
              <a:pathLst>
                <a:path w="9242" h="9272" extrusionOk="0">
                  <a:moveTo>
                    <a:pt x="4621" y="1"/>
                  </a:moveTo>
                  <a:cubicBezTo>
                    <a:pt x="2068" y="1"/>
                    <a:pt x="1" y="2068"/>
                    <a:pt x="1" y="4651"/>
                  </a:cubicBezTo>
                  <a:cubicBezTo>
                    <a:pt x="1" y="7204"/>
                    <a:pt x="2068" y="9271"/>
                    <a:pt x="4621" y="9271"/>
                  </a:cubicBezTo>
                  <a:cubicBezTo>
                    <a:pt x="7174" y="9271"/>
                    <a:pt x="9241" y="7204"/>
                    <a:pt x="9241" y="4651"/>
                  </a:cubicBezTo>
                  <a:cubicBezTo>
                    <a:pt x="9241" y="2068"/>
                    <a:pt x="7174" y="1"/>
                    <a:pt x="4621" y="1"/>
                  </a:cubicBezTo>
                  <a:close/>
                </a:path>
              </a:pathLst>
            </a:custGeom>
            <a:solidFill>
              <a:srgbClr val="FAD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1" name="Google Shape;841;p34"/>
            <p:cNvSpPr/>
            <p:nvPr/>
          </p:nvSpPr>
          <p:spPr>
            <a:xfrm>
              <a:off x="9634925" y="2469525"/>
              <a:ext cx="231800" cy="231800"/>
            </a:xfrm>
            <a:custGeom>
              <a:avLst/>
              <a:gdLst/>
              <a:ahLst/>
              <a:cxnLst/>
              <a:rect l="l" t="t" r="r" b="b"/>
              <a:pathLst>
                <a:path w="9272" h="9272" extrusionOk="0">
                  <a:moveTo>
                    <a:pt x="4621" y="1"/>
                  </a:moveTo>
                  <a:cubicBezTo>
                    <a:pt x="2067" y="1"/>
                    <a:pt x="1" y="2068"/>
                    <a:pt x="1" y="4651"/>
                  </a:cubicBezTo>
                  <a:cubicBezTo>
                    <a:pt x="1" y="7204"/>
                    <a:pt x="2067" y="9271"/>
                    <a:pt x="4621" y="9271"/>
                  </a:cubicBezTo>
                  <a:cubicBezTo>
                    <a:pt x="7204" y="9271"/>
                    <a:pt x="9271" y="7204"/>
                    <a:pt x="9271" y="4651"/>
                  </a:cubicBezTo>
                  <a:cubicBezTo>
                    <a:pt x="9271" y="2068"/>
                    <a:pt x="7204" y="1"/>
                    <a:pt x="462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2" name="Google Shape;842;p34"/>
            <p:cNvSpPr/>
            <p:nvPr/>
          </p:nvSpPr>
          <p:spPr>
            <a:xfrm>
              <a:off x="9789175" y="1040175"/>
              <a:ext cx="231800" cy="231025"/>
            </a:xfrm>
            <a:custGeom>
              <a:avLst/>
              <a:gdLst/>
              <a:ahLst/>
              <a:cxnLst/>
              <a:rect l="l" t="t" r="r" b="b"/>
              <a:pathLst>
                <a:path w="9272" h="9241" extrusionOk="0">
                  <a:moveTo>
                    <a:pt x="4621" y="1"/>
                  </a:moveTo>
                  <a:cubicBezTo>
                    <a:pt x="2068" y="1"/>
                    <a:pt x="1" y="2068"/>
                    <a:pt x="1" y="4621"/>
                  </a:cubicBezTo>
                  <a:cubicBezTo>
                    <a:pt x="1" y="7174"/>
                    <a:pt x="2068" y="9241"/>
                    <a:pt x="4621" y="9241"/>
                  </a:cubicBezTo>
                  <a:cubicBezTo>
                    <a:pt x="7205" y="9241"/>
                    <a:pt x="9272" y="7174"/>
                    <a:pt x="9272" y="4621"/>
                  </a:cubicBezTo>
                  <a:cubicBezTo>
                    <a:pt x="9272" y="2068"/>
                    <a:pt x="7205" y="1"/>
                    <a:pt x="4621" y="1"/>
                  </a:cubicBezTo>
                  <a:close/>
                </a:path>
              </a:pathLst>
            </a:custGeom>
            <a:solidFill>
              <a:srgbClr val="FAD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3" name="Google Shape;843;p34"/>
            <p:cNvSpPr/>
            <p:nvPr/>
          </p:nvSpPr>
          <p:spPr>
            <a:xfrm>
              <a:off x="9519425" y="1040175"/>
              <a:ext cx="231025" cy="231025"/>
            </a:xfrm>
            <a:custGeom>
              <a:avLst/>
              <a:gdLst/>
              <a:ahLst/>
              <a:cxnLst/>
              <a:rect l="l" t="t" r="r" b="b"/>
              <a:pathLst>
                <a:path w="9241" h="9241" extrusionOk="0">
                  <a:moveTo>
                    <a:pt x="4621" y="1"/>
                  </a:moveTo>
                  <a:cubicBezTo>
                    <a:pt x="2067" y="1"/>
                    <a:pt x="0" y="2068"/>
                    <a:pt x="0" y="4621"/>
                  </a:cubicBezTo>
                  <a:cubicBezTo>
                    <a:pt x="0" y="7174"/>
                    <a:pt x="2067" y="9241"/>
                    <a:pt x="4621" y="9241"/>
                  </a:cubicBezTo>
                  <a:cubicBezTo>
                    <a:pt x="7174" y="9241"/>
                    <a:pt x="9241" y="7174"/>
                    <a:pt x="9241" y="4621"/>
                  </a:cubicBezTo>
                  <a:cubicBezTo>
                    <a:pt x="9241" y="2068"/>
                    <a:pt x="7174" y="1"/>
                    <a:pt x="462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4" name="Google Shape;844;p34"/>
            <p:cNvSpPr/>
            <p:nvPr/>
          </p:nvSpPr>
          <p:spPr>
            <a:xfrm>
              <a:off x="9580225" y="3267425"/>
              <a:ext cx="406550" cy="192275"/>
            </a:xfrm>
            <a:custGeom>
              <a:avLst/>
              <a:gdLst/>
              <a:ahLst/>
              <a:cxnLst/>
              <a:rect l="l" t="t" r="r" b="b"/>
              <a:pathLst>
                <a:path w="16262" h="7691" extrusionOk="0">
                  <a:moveTo>
                    <a:pt x="1489" y="0"/>
                  </a:moveTo>
                  <a:cubicBezTo>
                    <a:pt x="669" y="0"/>
                    <a:pt x="0" y="669"/>
                    <a:pt x="0" y="1459"/>
                  </a:cubicBezTo>
                  <a:lnTo>
                    <a:pt x="0" y="6839"/>
                  </a:lnTo>
                  <a:cubicBezTo>
                    <a:pt x="0" y="7295"/>
                    <a:pt x="395" y="7690"/>
                    <a:pt x="851" y="7690"/>
                  </a:cubicBezTo>
                  <a:lnTo>
                    <a:pt x="15441" y="7690"/>
                  </a:lnTo>
                  <a:cubicBezTo>
                    <a:pt x="15897" y="7690"/>
                    <a:pt x="16262" y="7325"/>
                    <a:pt x="16262" y="6869"/>
                  </a:cubicBezTo>
                  <a:lnTo>
                    <a:pt x="16262" y="1429"/>
                  </a:lnTo>
                  <a:cubicBezTo>
                    <a:pt x="16262" y="638"/>
                    <a:pt x="15623" y="0"/>
                    <a:pt x="148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5" name="Google Shape;845;p34"/>
            <p:cNvSpPr/>
            <p:nvPr/>
          </p:nvSpPr>
          <p:spPr>
            <a:xfrm>
              <a:off x="9712425" y="3085050"/>
              <a:ext cx="142900" cy="142875"/>
            </a:xfrm>
            <a:custGeom>
              <a:avLst/>
              <a:gdLst/>
              <a:ahLst/>
              <a:cxnLst/>
              <a:rect l="l" t="t" r="r" b="b"/>
              <a:pathLst>
                <a:path w="5716" h="5715" extrusionOk="0">
                  <a:moveTo>
                    <a:pt x="2858" y="0"/>
                  </a:moveTo>
                  <a:cubicBezTo>
                    <a:pt x="1278" y="0"/>
                    <a:pt x="1" y="1277"/>
                    <a:pt x="1" y="2857"/>
                  </a:cubicBezTo>
                  <a:cubicBezTo>
                    <a:pt x="1" y="4438"/>
                    <a:pt x="1278" y="5714"/>
                    <a:pt x="2858" y="5714"/>
                  </a:cubicBezTo>
                  <a:cubicBezTo>
                    <a:pt x="4439" y="5714"/>
                    <a:pt x="5715" y="4438"/>
                    <a:pt x="5715" y="2857"/>
                  </a:cubicBezTo>
                  <a:cubicBezTo>
                    <a:pt x="5715" y="1277"/>
                    <a:pt x="4439" y="0"/>
                    <a:pt x="2858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6" name="Google Shape;846;p34"/>
            <p:cNvSpPr/>
            <p:nvPr/>
          </p:nvSpPr>
          <p:spPr>
            <a:xfrm>
              <a:off x="9502700" y="2995375"/>
              <a:ext cx="142900" cy="142125"/>
            </a:xfrm>
            <a:custGeom>
              <a:avLst/>
              <a:gdLst/>
              <a:ahLst/>
              <a:cxnLst/>
              <a:rect l="l" t="t" r="r" b="b"/>
              <a:pathLst>
                <a:path w="5716" h="5685" extrusionOk="0">
                  <a:moveTo>
                    <a:pt x="2858" y="0"/>
                  </a:moveTo>
                  <a:cubicBezTo>
                    <a:pt x="1277" y="0"/>
                    <a:pt x="1" y="1277"/>
                    <a:pt x="1" y="2827"/>
                  </a:cubicBezTo>
                  <a:cubicBezTo>
                    <a:pt x="1" y="4408"/>
                    <a:pt x="1277" y="5684"/>
                    <a:pt x="2858" y="5684"/>
                  </a:cubicBezTo>
                  <a:cubicBezTo>
                    <a:pt x="4438" y="5684"/>
                    <a:pt x="5715" y="4408"/>
                    <a:pt x="5715" y="2827"/>
                  </a:cubicBezTo>
                  <a:cubicBezTo>
                    <a:pt x="5715" y="1277"/>
                    <a:pt x="4438" y="0"/>
                    <a:pt x="2858" y="0"/>
                  </a:cubicBezTo>
                  <a:close/>
                </a:path>
              </a:pathLst>
            </a:custGeom>
            <a:solidFill>
              <a:srgbClr val="FAD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7" name="Google Shape;847;p34"/>
            <p:cNvSpPr/>
            <p:nvPr/>
          </p:nvSpPr>
          <p:spPr>
            <a:xfrm>
              <a:off x="12039225" y="2995375"/>
              <a:ext cx="142875" cy="142125"/>
            </a:xfrm>
            <a:custGeom>
              <a:avLst/>
              <a:gdLst/>
              <a:ahLst/>
              <a:cxnLst/>
              <a:rect l="l" t="t" r="r" b="b"/>
              <a:pathLst>
                <a:path w="5715" h="5685" extrusionOk="0">
                  <a:moveTo>
                    <a:pt x="2858" y="0"/>
                  </a:moveTo>
                  <a:cubicBezTo>
                    <a:pt x="1277" y="0"/>
                    <a:pt x="1" y="1277"/>
                    <a:pt x="1" y="2827"/>
                  </a:cubicBezTo>
                  <a:cubicBezTo>
                    <a:pt x="1" y="4408"/>
                    <a:pt x="1277" y="5684"/>
                    <a:pt x="2858" y="5684"/>
                  </a:cubicBezTo>
                  <a:cubicBezTo>
                    <a:pt x="4408" y="5684"/>
                    <a:pt x="5715" y="4408"/>
                    <a:pt x="5715" y="2827"/>
                  </a:cubicBezTo>
                  <a:cubicBezTo>
                    <a:pt x="5715" y="1277"/>
                    <a:pt x="4408" y="0"/>
                    <a:pt x="2858" y="0"/>
                  </a:cubicBezTo>
                  <a:close/>
                </a:path>
              </a:pathLst>
            </a:custGeom>
            <a:solidFill>
              <a:srgbClr val="FAD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8" name="Google Shape;848;p34"/>
            <p:cNvSpPr/>
            <p:nvPr/>
          </p:nvSpPr>
          <p:spPr>
            <a:xfrm>
              <a:off x="11818100" y="3085050"/>
              <a:ext cx="142875" cy="142875"/>
            </a:xfrm>
            <a:custGeom>
              <a:avLst/>
              <a:gdLst/>
              <a:ahLst/>
              <a:cxnLst/>
              <a:rect l="l" t="t" r="r" b="b"/>
              <a:pathLst>
                <a:path w="5715" h="5715" extrusionOk="0">
                  <a:moveTo>
                    <a:pt x="2858" y="0"/>
                  </a:moveTo>
                  <a:cubicBezTo>
                    <a:pt x="1277" y="0"/>
                    <a:pt x="0" y="1277"/>
                    <a:pt x="0" y="2857"/>
                  </a:cubicBezTo>
                  <a:cubicBezTo>
                    <a:pt x="0" y="4438"/>
                    <a:pt x="1277" y="5714"/>
                    <a:pt x="2858" y="5714"/>
                  </a:cubicBezTo>
                  <a:cubicBezTo>
                    <a:pt x="4438" y="5714"/>
                    <a:pt x="5715" y="4438"/>
                    <a:pt x="5715" y="2857"/>
                  </a:cubicBezTo>
                  <a:cubicBezTo>
                    <a:pt x="5715" y="1277"/>
                    <a:pt x="4438" y="0"/>
                    <a:pt x="2858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9" name="Google Shape;849;p34"/>
            <p:cNvSpPr/>
            <p:nvPr/>
          </p:nvSpPr>
          <p:spPr>
            <a:xfrm>
              <a:off x="9401650" y="1321350"/>
              <a:ext cx="2879250" cy="137550"/>
            </a:xfrm>
            <a:custGeom>
              <a:avLst/>
              <a:gdLst/>
              <a:ahLst/>
              <a:cxnLst/>
              <a:rect l="l" t="t" r="r" b="b"/>
              <a:pathLst>
                <a:path w="115170" h="5502" fill="none" extrusionOk="0">
                  <a:moveTo>
                    <a:pt x="0" y="0"/>
                  </a:moveTo>
                  <a:lnTo>
                    <a:pt x="115169" y="0"/>
                  </a:lnTo>
                  <a:lnTo>
                    <a:pt x="115169" y="5502"/>
                  </a:lnTo>
                  <a:lnTo>
                    <a:pt x="0" y="5502"/>
                  </a:lnTo>
                  <a:close/>
                </a:path>
              </a:pathLst>
            </a:custGeom>
            <a:noFill/>
            <a:ln w="9525" cap="flat" cmpd="sng">
              <a:solidFill>
                <a:srgbClr val="E69E1A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0" name="Google Shape;850;p34"/>
            <p:cNvSpPr/>
            <p:nvPr/>
          </p:nvSpPr>
          <p:spPr>
            <a:xfrm>
              <a:off x="9356050" y="3835800"/>
              <a:ext cx="2983350" cy="59300"/>
            </a:xfrm>
            <a:custGeom>
              <a:avLst/>
              <a:gdLst/>
              <a:ahLst/>
              <a:cxnLst/>
              <a:rect l="l" t="t" r="r" b="b"/>
              <a:pathLst>
                <a:path w="119334" h="2372" extrusionOk="0">
                  <a:moveTo>
                    <a:pt x="0" y="1"/>
                  </a:moveTo>
                  <a:lnTo>
                    <a:pt x="0" y="2372"/>
                  </a:lnTo>
                  <a:lnTo>
                    <a:pt x="119334" y="2372"/>
                  </a:lnTo>
                  <a:lnTo>
                    <a:pt x="119334" y="1"/>
                  </a:lnTo>
                  <a:close/>
                </a:path>
              </a:pathLst>
            </a:custGeom>
            <a:solidFill>
              <a:srgbClr val="5454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1" name="Google Shape;851;p34"/>
            <p:cNvSpPr/>
            <p:nvPr/>
          </p:nvSpPr>
          <p:spPr>
            <a:xfrm>
              <a:off x="9946475" y="1574375"/>
              <a:ext cx="1791100" cy="651250"/>
            </a:xfrm>
            <a:custGeom>
              <a:avLst/>
              <a:gdLst/>
              <a:ahLst/>
              <a:cxnLst/>
              <a:rect l="l" t="t" r="r" b="b"/>
              <a:pathLst>
                <a:path w="71644" h="26050" extrusionOk="0">
                  <a:moveTo>
                    <a:pt x="5563" y="1"/>
                  </a:moveTo>
                  <a:cubicBezTo>
                    <a:pt x="2493" y="31"/>
                    <a:pt x="1" y="2493"/>
                    <a:pt x="1" y="5563"/>
                  </a:cubicBezTo>
                  <a:lnTo>
                    <a:pt x="1" y="23193"/>
                  </a:lnTo>
                  <a:cubicBezTo>
                    <a:pt x="1" y="24773"/>
                    <a:pt x="1277" y="26050"/>
                    <a:pt x="2858" y="26050"/>
                  </a:cubicBezTo>
                  <a:lnTo>
                    <a:pt x="68786" y="26050"/>
                  </a:lnTo>
                  <a:cubicBezTo>
                    <a:pt x="70367" y="26050"/>
                    <a:pt x="71643" y="24773"/>
                    <a:pt x="71643" y="23193"/>
                  </a:cubicBezTo>
                  <a:lnTo>
                    <a:pt x="71643" y="5563"/>
                  </a:lnTo>
                  <a:cubicBezTo>
                    <a:pt x="71643" y="2493"/>
                    <a:pt x="69181" y="31"/>
                    <a:pt x="66111" y="1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2" name="Google Shape;852;p34"/>
            <p:cNvSpPr/>
            <p:nvPr/>
          </p:nvSpPr>
          <p:spPr>
            <a:xfrm>
              <a:off x="11923725" y="1544750"/>
              <a:ext cx="302450" cy="710525"/>
            </a:xfrm>
            <a:custGeom>
              <a:avLst/>
              <a:gdLst/>
              <a:ahLst/>
              <a:cxnLst/>
              <a:rect l="l" t="t" r="r" b="b"/>
              <a:pathLst>
                <a:path w="12098" h="28421" extrusionOk="0">
                  <a:moveTo>
                    <a:pt x="6049" y="0"/>
                  </a:moveTo>
                  <a:cubicBezTo>
                    <a:pt x="2706" y="31"/>
                    <a:pt x="31" y="2706"/>
                    <a:pt x="0" y="6049"/>
                  </a:cubicBezTo>
                  <a:lnTo>
                    <a:pt x="0" y="22371"/>
                  </a:lnTo>
                  <a:cubicBezTo>
                    <a:pt x="31" y="25715"/>
                    <a:pt x="2706" y="28420"/>
                    <a:pt x="6049" y="28420"/>
                  </a:cubicBezTo>
                  <a:cubicBezTo>
                    <a:pt x="9393" y="28420"/>
                    <a:pt x="12067" y="25715"/>
                    <a:pt x="12098" y="22371"/>
                  </a:cubicBezTo>
                  <a:lnTo>
                    <a:pt x="12098" y="6049"/>
                  </a:lnTo>
                  <a:cubicBezTo>
                    <a:pt x="12067" y="2706"/>
                    <a:pt x="9393" y="31"/>
                    <a:pt x="604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3" name="Google Shape;853;p34"/>
            <p:cNvSpPr/>
            <p:nvPr/>
          </p:nvSpPr>
          <p:spPr>
            <a:xfrm>
              <a:off x="11994400" y="2469525"/>
              <a:ext cx="231775" cy="231800"/>
            </a:xfrm>
            <a:custGeom>
              <a:avLst/>
              <a:gdLst/>
              <a:ahLst/>
              <a:cxnLst/>
              <a:rect l="l" t="t" r="r" b="b"/>
              <a:pathLst>
                <a:path w="9271" h="9272" extrusionOk="0">
                  <a:moveTo>
                    <a:pt x="4651" y="1"/>
                  </a:moveTo>
                  <a:cubicBezTo>
                    <a:pt x="2067" y="1"/>
                    <a:pt x="0" y="2068"/>
                    <a:pt x="0" y="4651"/>
                  </a:cubicBezTo>
                  <a:cubicBezTo>
                    <a:pt x="0" y="7204"/>
                    <a:pt x="2067" y="9271"/>
                    <a:pt x="4651" y="9271"/>
                  </a:cubicBezTo>
                  <a:cubicBezTo>
                    <a:pt x="7204" y="9271"/>
                    <a:pt x="9271" y="7204"/>
                    <a:pt x="9271" y="4651"/>
                  </a:cubicBezTo>
                  <a:cubicBezTo>
                    <a:pt x="9271" y="2068"/>
                    <a:pt x="7204" y="1"/>
                    <a:pt x="4651" y="1"/>
                  </a:cubicBezTo>
                  <a:close/>
                </a:path>
              </a:pathLst>
            </a:custGeom>
            <a:solidFill>
              <a:srgbClr val="FAD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4" name="Google Shape;854;p34"/>
            <p:cNvSpPr/>
            <p:nvPr/>
          </p:nvSpPr>
          <p:spPr>
            <a:xfrm>
              <a:off x="11818100" y="2469525"/>
              <a:ext cx="231800" cy="231800"/>
            </a:xfrm>
            <a:custGeom>
              <a:avLst/>
              <a:gdLst/>
              <a:ahLst/>
              <a:cxnLst/>
              <a:rect l="l" t="t" r="r" b="b"/>
              <a:pathLst>
                <a:path w="9272" h="9272" extrusionOk="0">
                  <a:moveTo>
                    <a:pt x="4621" y="1"/>
                  </a:moveTo>
                  <a:cubicBezTo>
                    <a:pt x="2067" y="1"/>
                    <a:pt x="0" y="2068"/>
                    <a:pt x="0" y="4651"/>
                  </a:cubicBezTo>
                  <a:cubicBezTo>
                    <a:pt x="0" y="7204"/>
                    <a:pt x="2067" y="9271"/>
                    <a:pt x="4621" y="9271"/>
                  </a:cubicBezTo>
                  <a:cubicBezTo>
                    <a:pt x="7204" y="9271"/>
                    <a:pt x="9271" y="7204"/>
                    <a:pt x="9271" y="4651"/>
                  </a:cubicBezTo>
                  <a:cubicBezTo>
                    <a:pt x="9271" y="2068"/>
                    <a:pt x="7204" y="1"/>
                    <a:pt x="462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5" name="Google Shape;855;p34"/>
            <p:cNvSpPr/>
            <p:nvPr/>
          </p:nvSpPr>
          <p:spPr>
            <a:xfrm>
              <a:off x="11663850" y="1040175"/>
              <a:ext cx="231775" cy="231025"/>
            </a:xfrm>
            <a:custGeom>
              <a:avLst/>
              <a:gdLst/>
              <a:ahLst/>
              <a:cxnLst/>
              <a:rect l="l" t="t" r="r" b="b"/>
              <a:pathLst>
                <a:path w="9271" h="9241" extrusionOk="0">
                  <a:moveTo>
                    <a:pt x="4620" y="1"/>
                  </a:moveTo>
                  <a:cubicBezTo>
                    <a:pt x="2067" y="1"/>
                    <a:pt x="0" y="2068"/>
                    <a:pt x="0" y="4621"/>
                  </a:cubicBezTo>
                  <a:cubicBezTo>
                    <a:pt x="0" y="7174"/>
                    <a:pt x="2067" y="9241"/>
                    <a:pt x="4620" y="9241"/>
                  </a:cubicBezTo>
                  <a:cubicBezTo>
                    <a:pt x="7173" y="9241"/>
                    <a:pt x="9271" y="7174"/>
                    <a:pt x="9271" y="4621"/>
                  </a:cubicBezTo>
                  <a:cubicBezTo>
                    <a:pt x="9271" y="2068"/>
                    <a:pt x="7173" y="1"/>
                    <a:pt x="4620" y="1"/>
                  </a:cubicBezTo>
                  <a:close/>
                </a:path>
              </a:pathLst>
            </a:custGeom>
            <a:solidFill>
              <a:srgbClr val="FAD9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6" name="Google Shape;856;p34"/>
            <p:cNvSpPr/>
            <p:nvPr/>
          </p:nvSpPr>
          <p:spPr>
            <a:xfrm>
              <a:off x="11933600" y="1040175"/>
              <a:ext cx="231800" cy="231025"/>
            </a:xfrm>
            <a:custGeom>
              <a:avLst/>
              <a:gdLst/>
              <a:ahLst/>
              <a:cxnLst/>
              <a:rect l="l" t="t" r="r" b="b"/>
              <a:pathLst>
                <a:path w="9272" h="9241" extrusionOk="0">
                  <a:moveTo>
                    <a:pt x="4651" y="1"/>
                  </a:moveTo>
                  <a:cubicBezTo>
                    <a:pt x="2098" y="1"/>
                    <a:pt x="1" y="2068"/>
                    <a:pt x="1" y="4621"/>
                  </a:cubicBezTo>
                  <a:cubicBezTo>
                    <a:pt x="1" y="7174"/>
                    <a:pt x="2098" y="9241"/>
                    <a:pt x="4651" y="9241"/>
                  </a:cubicBezTo>
                  <a:cubicBezTo>
                    <a:pt x="7204" y="9241"/>
                    <a:pt x="9271" y="7174"/>
                    <a:pt x="9271" y="4621"/>
                  </a:cubicBezTo>
                  <a:cubicBezTo>
                    <a:pt x="9271" y="2068"/>
                    <a:pt x="7204" y="1"/>
                    <a:pt x="465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7" name="Google Shape;857;p34"/>
            <p:cNvSpPr/>
            <p:nvPr/>
          </p:nvSpPr>
          <p:spPr>
            <a:xfrm>
              <a:off x="10985250" y="1574375"/>
              <a:ext cx="500800" cy="651250"/>
            </a:xfrm>
            <a:custGeom>
              <a:avLst/>
              <a:gdLst/>
              <a:ahLst/>
              <a:cxnLst/>
              <a:rect l="l" t="t" r="r" b="b"/>
              <a:pathLst>
                <a:path w="20032" h="26050" extrusionOk="0">
                  <a:moveTo>
                    <a:pt x="16110" y="1"/>
                  </a:moveTo>
                  <a:lnTo>
                    <a:pt x="1" y="26050"/>
                  </a:lnTo>
                  <a:lnTo>
                    <a:pt x="4499" y="26050"/>
                  </a:lnTo>
                  <a:lnTo>
                    <a:pt x="20031" y="1"/>
                  </a:lnTo>
                  <a:close/>
                </a:path>
              </a:pathLst>
            </a:custGeom>
            <a:solidFill>
              <a:srgbClr val="5955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8" name="Google Shape;858;p34"/>
            <p:cNvSpPr/>
            <p:nvPr/>
          </p:nvSpPr>
          <p:spPr>
            <a:xfrm>
              <a:off x="10359100" y="1574375"/>
              <a:ext cx="830600" cy="651250"/>
            </a:xfrm>
            <a:custGeom>
              <a:avLst/>
              <a:gdLst/>
              <a:ahLst/>
              <a:cxnLst/>
              <a:rect l="l" t="t" r="r" b="b"/>
              <a:pathLst>
                <a:path w="33224" h="26050" extrusionOk="0">
                  <a:moveTo>
                    <a:pt x="16627" y="1"/>
                  </a:moveTo>
                  <a:lnTo>
                    <a:pt x="1" y="26050"/>
                  </a:lnTo>
                  <a:lnTo>
                    <a:pt x="17691" y="26050"/>
                  </a:lnTo>
                  <a:lnTo>
                    <a:pt x="33223" y="1"/>
                  </a:lnTo>
                  <a:close/>
                </a:path>
              </a:pathLst>
            </a:custGeom>
            <a:solidFill>
              <a:srgbClr val="5955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9" name="Google Shape;859;p34"/>
            <p:cNvSpPr/>
            <p:nvPr/>
          </p:nvSpPr>
          <p:spPr>
            <a:xfrm>
              <a:off x="11923725" y="1675450"/>
              <a:ext cx="300950" cy="446075"/>
            </a:xfrm>
            <a:custGeom>
              <a:avLst/>
              <a:gdLst/>
              <a:ahLst/>
              <a:cxnLst/>
              <a:rect l="l" t="t" r="r" b="b"/>
              <a:pathLst>
                <a:path w="12038" h="17843" extrusionOk="0">
                  <a:moveTo>
                    <a:pt x="12037" y="0"/>
                  </a:moveTo>
                  <a:lnTo>
                    <a:pt x="0" y="13162"/>
                  </a:lnTo>
                  <a:lnTo>
                    <a:pt x="61" y="17843"/>
                  </a:lnTo>
                  <a:lnTo>
                    <a:pt x="12037" y="5259"/>
                  </a:lnTo>
                  <a:lnTo>
                    <a:pt x="12037" y="0"/>
                  </a:lnTo>
                  <a:close/>
                </a:path>
              </a:pathLst>
            </a:custGeom>
            <a:solidFill>
              <a:srgbClr val="5955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0" name="Google Shape;860;p34"/>
            <p:cNvSpPr/>
            <p:nvPr/>
          </p:nvSpPr>
          <p:spPr>
            <a:xfrm>
              <a:off x="9459400" y="1675450"/>
              <a:ext cx="300175" cy="446075"/>
            </a:xfrm>
            <a:custGeom>
              <a:avLst/>
              <a:gdLst/>
              <a:ahLst/>
              <a:cxnLst/>
              <a:rect l="l" t="t" r="r" b="b"/>
              <a:pathLst>
                <a:path w="12007" h="17843" extrusionOk="0">
                  <a:moveTo>
                    <a:pt x="12006" y="0"/>
                  </a:moveTo>
                  <a:lnTo>
                    <a:pt x="0" y="13162"/>
                  </a:lnTo>
                  <a:lnTo>
                    <a:pt x="31" y="17843"/>
                  </a:lnTo>
                  <a:lnTo>
                    <a:pt x="12006" y="5259"/>
                  </a:lnTo>
                  <a:lnTo>
                    <a:pt x="12006" y="0"/>
                  </a:lnTo>
                  <a:close/>
                </a:path>
              </a:pathLst>
            </a:custGeom>
            <a:solidFill>
              <a:srgbClr val="5955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61" name="Google Shape;861;p34"/>
          <p:cNvSpPr/>
          <p:nvPr/>
        </p:nvSpPr>
        <p:spPr>
          <a:xfrm>
            <a:off x="5032001" y="4219556"/>
            <a:ext cx="1015147" cy="1126115"/>
          </a:xfrm>
          <a:custGeom>
            <a:avLst/>
            <a:gdLst/>
            <a:ahLst/>
            <a:cxnLst/>
            <a:rect l="l" t="t" r="r" b="b"/>
            <a:pathLst>
              <a:path w="16988" h="18845" extrusionOk="0">
                <a:moveTo>
                  <a:pt x="9137" y="1"/>
                </a:moveTo>
                <a:cubicBezTo>
                  <a:pt x="6928" y="1"/>
                  <a:pt x="6437" y="1552"/>
                  <a:pt x="6440" y="1610"/>
                </a:cubicBezTo>
                <a:lnTo>
                  <a:pt x="6440" y="1610"/>
                </a:lnTo>
                <a:cubicBezTo>
                  <a:pt x="6010" y="1235"/>
                  <a:pt x="4994" y="878"/>
                  <a:pt x="4256" y="878"/>
                </a:cubicBezTo>
                <a:cubicBezTo>
                  <a:pt x="3915" y="878"/>
                  <a:pt x="3634" y="954"/>
                  <a:pt x="3497" y="1140"/>
                </a:cubicBezTo>
                <a:cubicBezTo>
                  <a:pt x="3029" y="1725"/>
                  <a:pt x="4304" y="2891"/>
                  <a:pt x="4321" y="2907"/>
                </a:cubicBezTo>
                <a:lnTo>
                  <a:pt x="4321" y="2907"/>
                </a:lnTo>
                <a:cubicBezTo>
                  <a:pt x="4309" y="2895"/>
                  <a:pt x="3635" y="2286"/>
                  <a:pt x="2856" y="2286"/>
                </a:cubicBezTo>
                <a:cubicBezTo>
                  <a:pt x="2525" y="2286"/>
                  <a:pt x="2175" y="2396"/>
                  <a:pt x="1849" y="2711"/>
                </a:cubicBezTo>
                <a:cubicBezTo>
                  <a:pt x="789" y="3771"/>
                  <a:pt x="3340" y="4909"/>
                  <a:pt x="3340" y="4909"/>
                </a:cubicBezTo>
                <a:cubicBezTo>
                  <a:pt x="3340" y="4909"/>
                  <a:pt x="2575" y="4605"/>
                  <a:pt x="1790" y="4605"/>
                </a:cubicBezTo>
                <a:cubicBezTo>
                  <a:pt x="1005" y="4605"/>
                  <a:pt x="200" y="4909"/>
                  <a:pt x="121" y="6126"/>
                </a:cubicBezTo>
                <a:cubicBezTo>
                  <a:pt x="1" y="8021"/>
                  <a:pt x="1908" y="8855"/>
                  <a:pt x="2807" y="9142"/>
                </a:cubicBezTo>
                <a:lnTo>
                  <a:pt x="2807" y="9142"/>
                </a:lnTo>
                <a:cubicBezTo>
                  <a:pt x="2783" y="9141"/>
                  <a:pt x="2759" y="9140"/>
                  <a:pt x="2735" y="9140"/>
                </a:cubicBezTo>
                <a:cubicBezTo>
                  <a:pt x="2371" y="9140"/>
                  <a:pt x="1949" y="9352"/>
                  <a:pt x="1927" y="10326"/>
                </a:cubicBezTo>
                <a:cubicBezTo>
                  <a:pt x="1870" y="11555"/>
                  <a:pt x="3164" y="12305"/>
                  <a:pt x="4130" y="12305"/>
                </a:cubicBezTo>
                <a:cubicBezTo>
                  <a:pt x="4491" y="12305"/>
                  <a:pt x="4807" y="12200"/>
                  <a:pt x="4989" y="11975"/>
                </a:cubicBezTo>
                <a:cubicBezTo>
                  <a:pt x="5184" y="11669"/>
                  <a:pt x="5535" y="11482"/>
                  <a:pt x="5891" y="11482"/>
                </a:cubicBezTo>
                <a:cubicBezTo>
                  <a:pt x="6038" y="11482"/>
                  <a:pt x="6186" y="11514"/>
                  <a:pt x="6324" y="11583"/>
                </a:cubicBezTo>
                <a:cubicBezTo>
                  <a:pt x="8404" y="12878"/>
                  <a:pt x="7109" y="18845"/>
                  <a:pt x="7109" y="18845"/>
                </a:cubicBezTo>
                <a:lnTo>
                  <a:pt x="8718" y="18845"/>
                </a:lnTo>
                <a:cubicBezTo>
                  <a:pt x="7815" y="13663"/>
                  <a:pt x="9268" y="11897"/>
                  <a:pt x="9268" y="11897"/>
                </a:cubicBezTo>
                <a:cubicBezTo>
                  <a:pt x="9386" y="11820"/>
                  <a:pt x="9506" y="11789"/>
                  <a:pt x="9629" y="11789"/>
                </a:cubicBezTo>
                <a:cubicBezTo>
                  <a:pt x="10205" y="11789"/>
                  <a:pt x="10844" y="12476"/>
                  <a:pt x="11574" y="12476"/>
                </a:cubicBezTo>
                <a:cubicBezTo>
                  <a:pt x="11730" y="12476"/>
                  <a:pt x="11890" y="12444"/>
                  <a:pt x="12055" y="12368"/>
                </a:cubicBezTo>
                <a:cubicBezTo>
                  <a:pt x="13154" y="11857"/>
                  <a:pt x="12173" y="10602"/>
                  <a:pt x="12173" y="10601"/>
                </a:cubicBezTo>
                <a:lnTo>
                  <a:pt x="12173" y="10601"/>
                </a:lnTo>
                <a:cubicBezTo>
                  <a:pt x="12707" y="11221"/>
                  <a:pt x="13294" y="11418"/>
                  <a:pt x="13822" y="11418"/>
                </a:cubicBezTo>
                <a:cubicBezTo>
                  <a:pt x="14732" y="11418"/>
                  <a:pt x="15470" y="10837"/>
                  <a:pt x="15470" y="10837"/>
                </a:cubicBezTo>
                <a:cubicBezTo>
                  <a:pt x="16988" y="8790"/>
                  <a:pt x="14063" y="7568"/>
                  <a:pt x="13457" y="7342"/>
                </a:cubicBezTo>
                <a:lnTo>
                  <a:pt x="13457" y="7342"/>
                </a:lnTo>
                <a:cubicBezTo>
                  <a:pt x="13686" y="7419"/>
                  <a:pt x="14248" y="7588"/>
                  <a:pt x="14802" y="7588"/>
                </a:cubicBezTo>
                <a:cubicBezTo>
                  <a:pt x="15496" y="7588"/>
                  <a:pt x="16177" y="7324"/>
                  <a:pt x="16177" y="6283"/>
                </a:cubicBezTo>
                <a:cubicBezTo>
                  <a:pt x="16177" y="4163"/>
                  <a:pt x="12958" y="3810"/>
                  <a:pt x="12958" y="3810"/>
                </a:cubicBezTo>
                <a:cubicBezTo>
                  <a:pt x="15039" y="3613"/>
                  <a:pt x="14293" y="1415"/>
                  <a:pt x="11427" y="434"/>
                </a:cubicBezTo>
                <a:cubicBezTo>
                  <a:pt x="10510" y="123"/>
                  <a:pt x="9756" y="1"/>
                  <a:pt x="9137" y="1"/>
                </a:cubicBezTo>
                <a:close/>
              </a:path>
            </a:pathLst>
          </a:custGeom>
          <a:solidFill>
            <a:srgbClr val="9ABC4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62" name="Google Shape;862;p34"/>
          <p:cNvSpPr txBox="1">
            <a:spLocks noGrp="1"/>
          </p:cNvSpPr>
          <p:nvPr>
            <p:ph type="ctrTitle"/>
          </p:nvPr>
        </p:nvSpPr>
        <p:spPr>
          <a:xfrm rot="349">
            <a:off x="6703179" y="1524367"/>
            <a:ext cx="3936800" cy="150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8000">
                <a:solidFill>
                  <a:srgbClr val="FFFFFF"/>
                </a:solidFill>
                <a:latin typeface="Mouse Memoirs"/>
                <a:ea typeface="Mouse Memoirs"/>
                <a:cs typeface="Mouse Memoirs"/>
                <a:sym typeface="Mouse Memoir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863" name="Google Shape;863;p34"/>
          <p:cNvSpPr txBox="1">
            <a:spLocks noGrp="1"/>
          </p:cNvSpPr>
          <p:nvPr>
            <p:ph type="subTitle" idx="1"/>
          </p:nvPr>
        </p:nvSpPr>
        <p:spPr>
          <a:xfrm>
            <a:off x="6636979" y="2958133"/>
            <a:ext cx="4069200" cy="15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 sz="2133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49315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5" name="Google Shape;865;p35"/>
          <p:cNvGrpSpPr/>
          <p:nvPr/>
        </p:nvGrpSpPr>
        <p:grpSpPr>
          <a:xfrm flipH="1">
            <a:off x="9840477" y="4284485"/>
            <a:ext cx="1868392" cy="2589073"/>
            <a:chOff x="1002412" y="3043930"/>
            <a:chExt cx="1598009" cy="2214397"/>
          </a:xfrm>
        </p:grpSpPr>
        <p:sp>
          <p:nvSpPr>
            <p:cNvPr id="866" name="Google Shape;866;p35"/>
            <p:cNvSpPr/>
            <p:nvPr/>
          </p:nvSpPr>
          <p:spPr>
            <a:xfrm>
              <a:off x="1717766" y="4672597"/>
              <a:ext cx="165949" cy="585731"/>
            </a:xfrm>
            <a:custGeom>
              <a:avLst/>
              <a:gdLst/>
              <a:ahLst/>
              <a:cxnLst/>
              <a:rect l="l" t="t" r="r" b="b"/>
              <a:pathLst>
                <a:path w="4672" h="16489" extrusionOk="0">
                  <a:moveTo>
                    <a:pt x="0" y="1"/>
                  </a:moveTo>
                  <a:lnTo>
                    <a:pt x="0" y="16488"/>
                  </a:lnTo>
                  <a:lnTo>
                    <a:pt x="4672" y="16488"/>
                  </a:lnTo>
                  <a:lnTo>
                    <a:pt x="467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7" name="Google Shape;867;p35"/>
            <p:cNvSpPr/>
            <p:nvPr/>
          </p:nvSpPr>
          <p:spPr>
            <a:xfrm>
              <a:off x="1002412" y="3043930"/>
              <a:ext cx="1598009" cy="1855660"/>
            </a:xfrm>
            <a:custGeom>
              <a:avLst/>
              <a:gdLst/>
              <a:ahLst/>
              <a:cxnLst/>
              <a:rect l="l" t="t" r="r" b="b"/>
              <a:pathLst>
                <a:path w="44989" h="52239" extrusionOk="0">
                  <a:moveTo>
                    <a:pt x="22220" y="0"/>
                  </a:moveTo>
                  <a:cubicBezTo>
                    <a:pt x="22220" y="15938"/>
                    <a:pt x="12053" y="24025"/>
                    <a:pt x="4751" y="25399"/>
                  </a:cubicBezTo>
                  <a:cubicBezTo>
                    <a:pt x="5509" y="25624"/>
                    <a:pt x="6279" y="25720"/>
                    <a:pt x="7040" y="25720"/>
                  </a:cubicBezTo>
                  <a:cubicBezTo>
                    <a:pt x="11330" y="25720"/>
                    <a:pt x="15350" y="22690"/>
                    <a:pt x="15350" y="22690"/>
                  </a:cubicBezTo>
                  <a:lnTo>
                    <a:pt x="15350" y="22730"/>
                  </a:lnTo>
                  <a:cubicBezTo>
                    <a:pt x="12681" y="26223"/>
                    <a:pt x="8755" y="28579"/>
                    <a:pt x="4398" y="29325"/>
                  </a:cubicBezTo>
                  <a:cubicBezTo>
                    <a:pt x="4398" y="29325"/>
                    <a:pt x="5834" y="30167"/>
                    <a:pt x="8438" y="30167"/>
                  </a:cubicBezTo>
                  <a:cubicBezTo>
                    <a:pt x="9563" y="30167"/>
                    <a:pt x="10906" y="30010"/>
                    <a:pt x="12445" y="29560"/>
                  </a:cubicBezTo>
                  <a:lnTo>
                    <a:pt x="12445" y="29560"/>
                  </a:lnTo>
                  <a:cubicBezTo>
                    <a:pt x="9893" y="33329"/>
                    <a:pt x="6321" y="36312"/>
                    <a:pt x="2199" y="38275"/>
                  </a:cubicBezTo>
                  <a:cubicBezTo>
                    <a:pt x="2233" y="38309"/>
                    <a:pt x="2361" y="38325"/>
                    <a:pt x="2562" y="38325"/>
                  </a:cubicBezTo>
                  <a:cubicBezTo>
                    <a:pt x="3980" y="38325"/>
                    <a:pt x="9082" y="37535"/>
                    <a:pt x="11385" y="36744"/>
                  </a:cubicBezTo>
                  <a:lnTo>
                    <a:pt x="11385" y="36744"/>
                  </a:lnTo>
                  <a:cubicBezTo>
                    <a:pt x="9815" y="40042"/>
                    <a:pt x="5968" y="45655"/>
                    <a:pt x="1" y="46440"/>
                  </a:cubicBezTo>
                  <a:cubicBezTo>
                    <a:pt x="1" y="46440"/>
                    <a:pt x="1672" y="46784"/>
                    <a:pt x="3996" y="46784"/>
                  </a:cubicBezTo>
                  <a:cubicBezTo>
                    <a:pt x="6385" y="46784"/>
                    <a:pt x="9465" y="46421"/>
                    <a:pt x="12131" y="44949"/>
                  </a:cubicBezTo>
                  <a:lnTo>
                    <a:pt x="12131" y="44949"/>
                  </a:lnTo>
                  <a:cubicBezTo>
                    <a:pt x="11817" y="45852"/>
                    <a:pt x="8284" y="51033"/>
                    <a:pt x="4790" y="52093"/>
                  </a:cubicBezTo>
                  <a:cubicBezTo>
                    <a:pt x="5860" y="52152"/>
                    <a:pt x="6866" y="52179"/>
                    <a:pt x="7810" y="52179"/>
                  </a:cubicBezTo>
                  <a:cubicBezTo>
                    <a:pt x="20860" y="52179"/>
                    <a:pt x="22259" y="46990"/>
                    <a:pt x="22259" y="46990"/>
                  </a:cubicBezTo>
                  <a:cubicBezTo>
                    <a:pt x="22259" y="46990"/>
                    <a:pt x="23164" y="52239"/>
                    <a:pt x="37835" y="52239"/>
                  </a:cubicBezTo>
                  <a:cubicBezTo>
                    <a:pt x="38442" y="52239"/>
                    <a:pt x="39073" y="52230"/>
                    <a:pt x="39728" y="52211"/>
                  </a:cubicBezTo>
                  <a:cubicBezTo>
                    <a:pt x="39728" y="52211"/>
                    <a:pt x="31916" y="47893"/>
                    <a:pt x="31916" y="45302"/>
                  </a:cubicBezTo>
                  <a:lnTo>
                    <a:pt x="31916" y="45302"/>
                  </a:lnTo>
                  <a:cubicBezTo>
                    <a:pt x="34712" y="47054"/>
                    <a:pt x="37799" y="47514"/>
                    <a:pt x="40271" y="47514"/>
                  </a:cubicBezTo>
                  <a:cubicBezTo>
                    <a:pt x="43006" y="47514"/>
                    <a:pt x="44988" y="46951"/>
                    <a:pt x="44988" y="46951"/>
                  </a:cubicBezTo>
                  <a:cubicBezTo>
                    <a:pt x="38982" y="46166"/>
                    <a:pt x="34664" y="40159"/>
                    <a:pt x="33055" y="36901"/>
                  </a:cubicBezTo>
                  <a:lnTo>
                    <a:pt x="33055" y="36901"/>
                  </a:lnTo>
                  <a:cubicBezTo>
                    <a:pt x="35053" y="37567"/>
                    <a:pt x="39435" y="38748"/>
                    <a:pt x="41334" y="38748"/>
                  </a:cubicBezTo>
                  <a:cubicBezTo>
                    <a:pt x="41896" y="38748"/>
                    <a:pt x="42241" y="38644"/>
                    <a:pt x="42241" y="38393"/>
                  </a:cubicBezTo>
                  <a:cubicBezTo>
                    <a:pt x="36627" y="35370"/>
                    <a:pt x="33408" y="32073"/>
                    <a:pt x="31563" y="29325"/>
                  </a:cubicBezTo>
                  <a:lnTo>
                    <a:pt x="31563" y="29325"/>
                  </a:lnTo>
                  <a:cubicBezTo>
                    <a:pt x="33421" y="29953"/>
                    <a:pt x="35022" y="30162"/>
                    <a:pt x="36330" y="30162"/>
                  </a:cubicBezTo>
                  <a:cubicBezTo>
                    <a:pt x="38947" y="30162"/>
                    <a:pt x="40395" y="29325"/>
                    <a:pt x="40395" y="29325"/>
                  </a:cubicBezTo>
                  <a:cubicBezTo>
                    <a:pt x="36627" y="28697"/>
                    <a:pt x="33172" y="26812"/>
                    <a:pt x="30542" y="23986"/>
                  </a:cubicBezTo>
                  <a:lnTo>
                    <a:pt x="30542" y="23986"/>
                  </a:lnTo>
                  <a:cubicBezTo>
                    <a:pt x="32739" y="25526"/>
                    <a:pt x="35097" y="25917"/>
                    <a:pt x="36870" y="25917"/>
                  </a:cubicBezTo>
                  <a:cubicBezTo>
                    <a:pt x="38485" y="25917"/>
                    <a:pt x="39614" y="25592"/>
                    <a:pt x="39689" y="25517"/>
                  </a:cubicBezTo>
                  <a:cubicBezTo>
                    <a:pt x="34939" y="25517"/>
                    <a:pt x="22220" y="16056"/>
                    <a:pt x="22220" y="118"/>
                  </a:cubicBezTo>
                  <a:lnTo>
                    <a:pt x="22220" y="0"/>
                  </a:lnTo>
                  <a:close/>
                </a:path>
              </a:pathLst>
            </a:custGeom>
            <a:solidFill>
              <a:srgbClr val="82A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68" name="Google Shape;868;p35"/>
          <p:cNvSpPr/>
          <p:nvPr/>
        </p:nvSpPr>
        <p:spPr>
          <a:xfrm flipH="1">
            <a:off x="10554933" y="5136405"/>
            <a:ext cx="1582467" cy="1759243"/>
          </a:xfrm>
          <a:custGeom>
            <a:avLst/>
            <a:gdLst/>
            <a:ahLst/>
            <a:cxnLst/>
            <a:rect l="l" t="t" r="r" b="b"/>
            <a:pathLst>
              <a:path w="53960" h="59981" extrusionOk="0">
                <a:moveTo>
                  <a:pt x="24850" y="0"/>
                </a:moveTo>
                <a:cubicBezTo>
                  <a:pt x="22889" y="0"/>
                  <a:pt x="20509" y="388"/>
                  <a:pt x="17628" y="1370"/>
                </a:cubicBezTo>
                <a:cubicBezTo>
                  <a:pt x="8560" y="4472"/>
                  <a:pt x="6244" y="11459"/>
                  <a:pt x="12760" y="12166"/>
                </a:cubicBezTo>
                <a:cubicBezTo>
                  <a:pt x="12760" y="12166"/>
                  <a:pt x="2514" y="13344"/>
                  <a:pt x="2514" y="20056"/>
                </a:cubicBezTo>
                <a:cubicBezTo>
                  <a:pt x="2514" y="23375"/>
                  <a:pt x="4704" y="24218"/>
                  <a:pt x="6932" y="24218"/>
                </a:cubicBezTo>
                <a:cubicBezTo>
                  <a:pt x="8673" y="24218"/>
                  <a:pt x="10438" y="23703"/>
                  <a:pt x="11196" y="23450"/>
                </a:cubicBezTo>
                <a:lnTo>
                  <a:pt x="11196" y="23450"/>
                </a:lnTo>
                <a:cubicBezTo>
                  <a:pt x="9167" y="24198"/>
                  <a:pt x="0" y="28018"/>
                  <a:pt x="4870" y="34463"/>
                </a:cubicBezTo>
                <a:cubicBezTo>
                  <a:pt x="4870" y="34463"/>
                  <a:pt x="7192" y="36328"/>
                  <a:pt x="10083" y="36328"/>
                </a:cubicBezTo>
                <a:cubicBezTo>
                  <a:pt x="11749" y="36328"/>
                  <a:pt x="13604" y="35709"/>
                  <a:pt x="15312" y="33757"/>
                </a:cubicBezTo>
                <a:lnTo>
                  <a:pt x="15312" y="33757"/>
                </a:lnTo>
                <a:cubicBezTo>
                  <a:pt x="15311" y="33757"/>
                  <a:pt x="12171" y="37683"/>
                  <a:pt x="15665" y="39331"/>
                </a:cubicBezTo>
                <a:cubicBezTo>
                  <a:pt x="16190" y="39582"/>
                  <a:pt x="16704" y="39684"/>
                  <a:pt x="17206" y="39684"/>
                </a:cubicBezTo>
                <a:cubicBezTo>
                  <a:pt x="19510" y="39684"/>
                  <a:pt x="21576" y="37525"/>
                  <a:pt x="23366" y="37525"/>
                </a:cubicBezTo>
                <a:cubicBezTo>
                  <a:pt x="23757" y="37525"/>
                  <a:pt x="24134" y="37628"/>
                  <a:pt x="24498" y="37879"/>
                </a:cubicBezTo>
                <a:cubicBezTo>
                  <a:pt x="24498" y="37879"/>
                  <a:pt x="29130" y="43492"/>
                  <a:pt x="26343" y="59980"/>
                </a:cubicBezTo>
                <a:lnTo>
                  <a:pt x="31446" y="59980"/>
                </a:lnTo>
                <a:cubicBezTo>
                  <a:pt x="31446" y="59980"/>
                  <a:pt x="27246" y="40980"/>
                  <a:pt x="33880" y="36897"/>
                </a:cubicBezTo>
                <a:cubicBezTo>
                  <a:pt x="33880" y="36897"/>
                  <a:pt x="34448" y="36568"/>
                  <a:pt x="35278" y="36568"/>
                </a:cubicBezTo>
                <a:cubicBezTo>
                  <a:pt x="36095" y="36568"/>
                  <a:pt x="37166" y="36887"/>
                  <a:pt x="38198" y="38154"/>
                </a:cubicBezTo>
                <a:cubicBezTo>
                  <a:pt x="38764" y="38848"/>
                  <a:pt x="39760" y="39176"/>
                  <a:pt x="40905" y="39176"/>
                </a:cubicBezTo>
                <a:cubicBezTo>
                  <a:pt x="43970" y="39176"/>
                  <a:pt x="48105" y="36826"/>
                  <a:pt x="47934" y="32854"/>
                </a:cubicBezTo>
                <a:cubicBezTo>
                  <a:pt x="47799" y="29765"/>
                  <a:pt x="46414" y="29101"/>
                  <a:pt x="45248" y="29101"/>
                </a:cubicBezTo>
                <a:cubicBezTo>
                  <a:pt x="45160" y="29101"/>
                  <a:pt x="45073" y="29105"/>
                  <a:pt x="44989" y="29111"/>
                </a:cubicBezTo>
                <a:lnTo>
                  <a:pt x="44989" y="29111"/>
                </a:lnTo>
                <a:cubicBezTo>
                  <a:pt x="47808" y="28235"/>
                  <a:pt x="53959" y="25627"/>
                  <a:pt x="53626" y="19625"/>
                </a:cubicBezTo>
                <a:cubicBezTo>
                  <a:pt x="53389" y="15718"/>
                  <a:pt x="50803" y="14747"/>
                  <a:pt x="48288" y="14747"/>
                </a:cubicBezTo>
                <a:cubicBezTo>
                  <a:pt x="45799" y="14747"/>
                  <a:pt x="43380" y="15699"/>
                  <a:pt x="43380" y="15699"/>
                </a:cubicBezTo>
                <a:cubicBezTo>
                  <a:pt x="43380" y="15699"/>
                  <a:pt x="51506" y="12087"/>
                  <a:pt x="48051" y="8711"/>
                </a:cubicBezTo>
                <a:cubicBezTo>
                  <a:pt x="47008" y="7703"/>
                  <a:pt x="45895" y="7350"/>
                  <a:pt x="44846" y="7350"/>
                </a:cubicBezTo>
                <a:cubicBezTo>
                  <a:pt x="42446" y="7350"/>
                  <a:pt x="40385" y="9203"/>
                  <a:pt x="40283" y="9296"/>
                </a:cubicBezTo>
                <a:lnTo>
                  <a:pt x="40283" y="9296"/>
                </a:lnTo>
                <a:cubicBezTo>
                  <a:pt x="40425" y="9166"/>
                  <a:pt x="44297" y="5576"/>
                  <a:pt x="42948" y="3726"/>
                </a:cubicBezTo>
                <a:cubicBezTo>
                  <a:pt x="42507" y="3151"/>
                  <a:pt x="41617" y="2911"/>
                  <a:pt x="40543" y="2911"/>
                </a:cubicBezTo>
                <a:cubicBezTo>
                  <a:pt x="38173" y="2911"/>
                  <a:pt x="34914" y="4078"/>
                  <a:pt x="33644" y="5375"/>
                </a:cubicBezTo>
                <a:cubicBezTo>
                  <a:pt x="33644" y="5344"/>
                  <a:pt x="32134" y="0"/>
                  <a:pt x="2485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869" name="Google Shape;869;p35"/>
          <p:cNvGrpSpPr/>
          <p:nvPr/>
        </p:nvGrpSpPr>
        <p:grpSpPr>
          <a:xfrm>
            <a:off x="-1010540" y="-490081"/>
            <a:ext cx="14183895" cy="2633004"/>
            <a:chOff x="-376905" y="-824761"/>
            <a:chExt cx="10637921" cy="1974753"/>
          </a:xfrm>
        </p:grpSpPr>
        <p:sp>
          <p:nvSpPr>
            <p:cNvPr id="870" name="Google Shape;870;p35"/>
            <p:cNvSpPr/>
            <p:nvPr/>
          </p:nvSpPr>
          <p:spPr>
            <a:xfrm>
              <a:off x="8587302" y="352325"/>
              <a:ext cx="1673714" cy="797667"/>
            </a:xfrm>
            <a:custGeom>
              <a:avLst/>
              <a:gdLst/>
              <a:ahLst/>
              <a:cxnLst/>
              <a:rect l="l" t="t" r="r" b="b"/>
              <a:pathLst>
                <a:path w="35175" h="16763" extrusionOk="0">
                  <a:moveTo>
                    <a:pt x="18530" y="0"/>
                  </a:moveTo>
                  <a:cubicBezTo>
                    <a:pt x="12681" y="0"/>
                    <a:pt x="7931" y="2866"/>
                    <a:pt x="7931" y="6399"/>
                  </a:cubicBezTo>
                  <a:lnTo>
                    <a:pt x="7931" y="6713"/>
                  </a:lnTo>
                  <a:cubicBezTo>
                    <a:pt x="3338" y="7341"/>
                    <a:pt x="1" y="9225"/>
                    <a:pt x="1" y="11502"/>
                  </a:cubicBezTo>
                  <a:cubicBezTo>
                    <a:pt x="1" y="14289"/>
                    <a:pt x="5026" y="16527"/>
                    <a:pt x="11228" y="16527"/>
                  </a:cubicBezTo>
                  <a:cubicBezTo>
                    <a:pt x="11328" y="16528"/>
                    <a:pt x="11427" y="16529"/>
                    <a:pt x="11527" y="16529"/>
                  </a:cubicBezTo>
                  <a:cubicBezTo>
                    <a:pt x="14211" y="16529"/>
                    <a:pt x="16854" y="16018"/>
                    <a:pt x="19315" y="14996"/>
                  </a:cubicBezTo>
                  <a:cubicBezTo>
                    <a:pt x="20846" y="16056"/>
                    <a:pt x="23515" y="16762"/>
                    <a:pt x="26499" y="16762"/>
                  </a:cubicBezTo>
                  <a:cubicBezTo>
                    <a:pt x="31288" y="16762"/>
                    <a:pt x="35174" y="14996"/>
                    <a:pt x="35174" y="12837"/>
                  </a:cubicBezTo>
                  <a:cubicBezTo>
                    <a:pt x="35174" y="10913"/>
                    <a:pt x="32230" y="9304"/>
                    <a:pt x="28265" y="8950"/>
                  </a:cubicBezTo>
                  <a:cubicBezTo>
                    <a:pt x="28815" y="8205"/>
                    <a:pt x="29129" y="7341"/>
                    <a:pt x="29129" y="6399"/>
                  </a:cubicBezTo>
                  <a:cubicBezTo>
                    <a:pt x="29129" y="2866"/>
                    <a:pt x="24379" y="0"/>
                    <a:pt x="185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1" name="Google Shape;871;p35"/>
            <p:cNvSpPr/>
            <p:nvPr/>
          </p:nvSpPr>
          <p:spPr>
            <a:xfrm>
              <a:off x="7619796" y="-50265"/>
              <a:ext cx="1283300" cy="554936"/>
            </a:xfrm>
            <a:custGeom>
              <a:avLst/>
              <a:gdLst/>
              <a:ahLst/>
              <a:cxnLst/>
              <a:rect l="l" t="t" r="r" b="b"/>
              <a:pathLst>
                <a:path w="26970" h="11662" extrusionOk="0">
                  <a:moveTo>
                    <a:pt x="10639" y="0"/>
                  </a:moveTo>
                  <a:cubicBezTo>
                    <a:pt x="7655" y="0"/>
                    <a:pt x="5221" y="1257"/>
                    <a:pt x="5221" y="2827"/>
                  </a:cubicBezTo>
                  <a:cubicBezTo>
                    <a:pt x="5221" y="2905"/>
                    <a:pt x="5221" y="2945"/>
                    <a:pt x="5221" y="3023"/>
                  </a:cubicBezTo>
                  <a:cubicBezTo>
                    <a:pt x="2199" y="3573"/>
                    <a:pt x="0" y="5222"/>
                    <a:pt x="0" y="7224"/>
                  </a:cubicBezTo>
                  <a:cubicBezTo>
                    <a:pt x="0" y="9697"/>
                    <a:pt x="3259" y="11660"/>
                    <a:pt x="7263" y="11660"/>
                  </a:cubicBezTo>
                  <a:cubicBezTo>
                    <a:pt x="7328" y="11661"/>
                    <a:pt x="7394" y="11662"/>
                    <a:pt x="7460" y="11662"/>
                  </a:cubicBezTo>
                  <a:cubicBezTo>
                    <a:pt x="9354" y="11662"/>
                    <a:pt x="11204" y="11115"/>
                    <a:pt x="12798" y="10129"/>
                  </a:cubicBezTo>
                  <a:cubicBezTo>
                    <a:pt x="14172" y="11031"/>
                    <a:pt x="16527" y="11660"/>
                    <a:pt x="19236" y="11660"/>
                  </a:cubicBezTo>
                  <a:cubicBezTo>
                    <a:pt x="23476" y="11660"/>
                    <a:pt x="26930" y="10089"/>
                    <a:pt x="26930" y="8205"/>
                  </a:cubicBezTo>
                  <a:cubicBezTo>
                    <a:pt x="26969" y="6831"/>
                    <a:pt x="25242" y="5653"/>
                    <a:pt x="22730" y="5104"/>
                  </a:cubicBezTo>
                  <a:cubicBezTo>
                    <a:pt x="22730" y="4986"/>
                    <a:pt x="22769" y="4907"/>
                    <a:pt x="22769" y="4790"/>
                  </a:cubicBezTo>
                  <a:cubicBezTo>
                    <a:pt x="22769" y="3455"/>
                    <a:pt x="20257" y="2395"/>
                    <a:pt x="17155" y="2395"/>
                  </a:cubicBezTo>
                  <a:cubicBezTo>
                    <a:pt x="16763" y="2395"/>
                    <a:pt x="16409" y="2395"/>
                    <a:pt x="16056" y="2434"/>
                  </a:cubicBezTo>
                  <a:cubicBezTo>
                    <a:pt x="15664" y="1060"/>
                    <a:pt x="13426" y="0"/>
                    <a:pt x="106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2" name="Google Shape;872;p35"/>
            <p:cNvSpPr/>
            <p:nvPr/>
          </p:nvSpPr>
          <p:spPr>
            <a:xfrm>
              <a:off x="589079" y="-824761"/>
              <a:ext cx="1316941" cy="568022"/>
            </a:xfrm>
            <a:custGeom>
              <a:avLst/>
              <a:gdLst/>
              <a:ahLst/>
              <a:cxnLst/>
              <a:rect l="l" t="t" r="r" b="b"/>
              <a:pathLst>
                <a:path w="27677" h="11937" extrusionOk="0">
                  <a:moveTo>
                    <a:pt x="10953" y="1"/>
                  </a:moveTo>
                  <a:cubicBezTo>
                    <a:pt x="7852" y="1"/>
                    <a:pt x="5379" y="1296"/>
                    <a:pt x="5379" y="2906"/>
                  </a:cubicBezTo>
                  <a:cubicBezTo>
                    <a:pt x="5379" y="2984"/>
                    <a:pt x="5379" y="3024"/>
                    <a:pt x="5379" y="3102"/>
                  </a:cubicBezTo>
                  <a:cubicBezTo>
                    <a:pt x="2278" y="3652"/>
                    <a:pt x="1" y="5379"/>
                    <a:pt x="1" y="7420"/>
                  </a:cubicBezTo>
                  <a:cubicBezTo>
                    <a:pt x="1" y="9933"/>
                    <a:pt x="3338" y="11935"/>
                    <a:pt x="7499" y="11935"/>
                  </a:cubicBezTo>
                  <a:cubicBezTo>
                    <a:pt x="7566" y="11936"/>
                    <a:pt x="7633" y="11937"/>
                    <a:pt x="7699" y="11937"/>
                  </a:cubicBezTo>
                  <a:cubicBezTo>
                    <a:pt x="9632" y="11937"/>
                    <a:pt x="11520" y="11389"/>
                    <a:pt x="13152" y="10365"/>
                  </a:cubicBezTo>
                  <a:cubicBezTo>
                    <a:pt x="14565" y="11307"/>
                    <a:pt x="16999" y="11935"/>
                    <a:pt x="19747" y="11935"/>
                  </a:cubicBezTo>
                  <a:cubicBezTo>
                    <a:pt x="24104" y="11935"/>
                    <a:pt x="27677" y="10365"/>
                    <a:pt x="27677" y="8402"/>
                  </a:cubicBezTo>
                  <a:cubicBezTo>
                    <a:pt x="27677" y="6988"/>
                    <a:pt x="25910" y="5811"/>
                    <a:pt x="23319" y="5222"/>
                  </a:cubicBezTo>
                  <a:cubicBezTo>
                    <a:pt x="23358" y="5143"/>
                    <a:pt x="23358" y="5026"/>
                    <a:pt x="23358" y="4908"/>
                  </a:cubicBezTo>
                  <a:cubicBezTo>
                    <a:pt x="23358" y="3573"/>
                    <a:pt x="20767" y="2474"/>
                    <a:pt x="17588" y="2474"/>
                  </a:cubicBezTo>
                  <a:cubicBezTo>
                    <a:pt x="17195" y="2474"/>
                    <a:pt x="16842" y="2474"/>
                    <a:pt x="16449" y="2513"/>
                  </a:cubicBezTo>
                  <a:cubicBezTo>
                    <a:pt x="16096" y="1100"/>
                    <a:pt x="13780" y="1"/>
                    <a:pt x="10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3" name="Google Shape;873;p35"/>
            <p:cNvSpPr/>
            <p:nvPr/>
          </p:nvSpPr>
          <p:spPr>
            <a:xfrm>
              <a:off x="-376905" y="352336"/>
              <a:ext cx="1453312" cy="627789"/>
            </a:xfrm>
            <a:custGeom>
              <a:avLst/>
              <a:gdLst/>
              <a:ahLst/>
              <a:cxnLst/>
              <a:rect l="l" t="t" r="r" b="b"/>
              <a:pathLst>
                <a:path w="30543" h="13193" extrusionOk="0">
                  <a:moveTo>
                    <a:pt x="18490" y="1"/>
                  </a:moveTo>
                  <a:cubicBezTo>
                    <a:pt x="15389" y="1"/>
                    <a:pt x="12838" y="1179"/>
                    <a:pt x="12406" y="2749"/>
                  </a:cubicBezTo>
                  <a:cubicBezTo>
                    <a:pt x="12013" y="2710"/>
                    <a:pt x="11581" y="2710"/>
                    <a:pt x="11150" y="2710"/>
                  </a:cubicBezTo>
                  <a:cubicBezTo>
                    <a:pt x="7616" y="2710"/>
                    <a:pt x="4790" y="3927"/>
                    <a:pt x="4790" y="5418"/>
                  </a:cubicBezTo>
                  <a:cubicBezTo>
                    <a:pt x="4790" y="5536"/>
                    <a:pt x="4790" y="5654"/>
                    <a:pt x="4829" y="5772"/>
                  </a:cubicBezTo>
                  <a:cubicBezTo>
                    <a:pt x="1964" y="6400"/>
                    <a:pt x="1" y="7734"/>
                    <a:pt x="1" y="9265"/>
                  </a:cubicBezTo>
                  <a:cubicBezTo>
                    <a:pt x="1" y="11425"/>
                    <a:pt x="3926" y="13191"/>
                    <a:pt x="8755" y="13191"/>
                  </a:cubicBezTo>
                  <a:cubicBezTo>
                    <a:pt x="11817" y="13191"/>
                    <a:pt x="14486" y="12484"/>
                    <a:pt x="16057" y="11425"/>
                  </a:cubicBezTo>
                  <a:cubicBezTo>
                    <a:pt x="17844" y="12603"/>
                    <a:pt x="19963" y="13193"/>
                    <a:pt x="22092" y="13193"/>
                  </a:cubicBezTo>
                  <a:cubicBezTo>
                    <a:pt x="22161" y="13193"/>
                    <a:pt x="22230" y="13192"/>
                    <a:pt x="22298" y="13191"/>
                  </a:cubicBezTo>
                  <a:cubicBezTo>
                    <a:pt x="26852" y="13191"/>
                    <a:pt x="30542" y="10953"/>
                    <a:pt x="30542" y="8206"/>
                  </a:cubicBezTo>
                  <a:cubicBezTo>
                    <a:pt x="30542" y="5929"/>
                    <a:pt x="28108" y="4005"/>
                    <a:pt x="24654" y="3416"/>
                  </a:cubicBezTo>
                  <a:cubicBezTo>
                    <a:pt x="24654" y="3338"/>
                    <a:pt x="24654" y="3259"/>
                    <a:pt x="24654" y="3220"/>
                  </a:cubicBezTo>
                  <a:cubicBezTo>
                    <a:pt x="24654" y="1414"/>
                    <a:pt x="21906" y="1"/>
                    <a:pt x="18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74" name="Google Shape;874;p35"/>
          <p:cNvGrpSpPr/>
          <p:nvPr/>
        </p:nvGrpSpPr>
        <p:grpSpPr>
          <a:xfrm>
            <a:off x="475151" y="4252650"/>
            <a:ext cx="1293404" cy="2691756"/>
            <a:chOff x="464166" y="3124811"/>
            <a:chExt cx="1174114" cy="2443497"/>
          </a:xfrm>
        </p:grpSpPr>
        <p:sp>
          <p:nvSpPr>
            <p:cNvPr id="875" name="Google Shape;875;p35"/>
            <p:cNvSpPr/>
            <p:nvPr/>
          </p:nvSpPr>
          <p:spPr>
            <a:xfrm>
              <a:off x="464166" y="3124811"/>
              <a:ext cx="1174114" cy="1546508"/>
            </a:xfrm>
            <a:custGeom>
              <a:avLst/>
              <a:gdLst/>
              <a:ahLst/>
              <a:cxnLst/>
              <a:rect l="l" t="t" r="r" b="b"/>
              <a:pathLst>
                <a:path w="33055" h="43536" extrusionOk="0">
                  <a:moveTo>
                    <a:pt x="16528" y="0"/>
                  </a:moveTo>
                  <a:cubicBezTo>
                    <a:pt x="10639" y="0"/>
                    <a:pt x="5889" y="3062"/>
                    <a:pt x="5889" y="6831"/>
                  </a:cubicBezTo>
                  <a:cubicBezTo>
                    <a:pt x="5889" y="7223"/>
                    <a:pt x="5929" y="7577"/>
                    <a:pt x="6046" y="7930"/>
                  </a:cubicBezTo>
                  <a:cubicBezTo>
                    <a:pt x="4084" y="8911"/>
                    <a:pt x="2749" y="10442"/>
                    <a:pt x="2749" y="12209"/>
                  </a:cubicBezTo>
                  <a:cubicBezTo>
                    <a:pt x="2749" y="13544"/>
                    <a:pt x="3534" y="14761"/>
                    <a:pt x="4790" y="15703"/>
                  </a:cubicBezTo>
                  <a:cubicBezTo>
                    <a:pt x="2788" y="16684"/>
                    <a:pt x="1493" y="18215"/>
                    <a:pt x="1493" y="19982"/>
                  </a:cubicBezTo>
                  <a:cubicBezTo>
                    <a:pt x="1493" y="21513"/>
                    <a:pt x="2513" y="22926"/>
                    <a:pt x="4123" y="23907"/>
                  </a:cubicBezTo>
                  <a:cubicBezTo>
                    <a:pt x="2396" y="24889"/>
                    <a:pt x="1296" y="26341"/>
                    <a:pt x="1296" y="27951"/>
                  </a:cubicBezTo>
                  <a:cubicBezTo>
                    <a:pt x="1296" y="29285"/>
                    <a:pt x="2042" y="30502"/>
                    <a:pt x="3338" y="31444"/>
                  </a:cubicBezTo>
                  <a:cubicBezTo>
                    <a:pt x="1296" y="32426"/>
                    <a:pt x="1" y="33957"/>
                    <a:pt x="1" y="35723"/>
                  </a:cubicBezTo>
                  <a:cubicBezTo>
                    <a:pt x="1" y="38668"/>
                    <a:pt x="3730" y="41062"/>
                    <a:pt x="8363" y="41062"/>
                  </a:cubicBezTo>
                  <a:cubicBezTo>
                    <a:pt x="8637" y="41062"/>
                    <a:pt x="8912" y="41062"/>
                    <a:pt x="9148" y="41023"/>
                  </a:cubicBezTo>
                  <a:cubicBezTo>
                    <a:pt x="10522" y="42515"/>
                    <a:pt x="13309" y="43535"/>
                    <a:pt x="16528" y="43535"/>
                  </a:cubicBezTo>
                  <a:cubicBezTo>
                    <a:pt x="19747" y="43535"/>
                    <a:pt x="22534" y="42515"/>
                    <a:pt x="23869" y="41023"/>
                  </a:cubicBezTo>
                  <a:cubicBezTo>
                    <a:pt x="24144" y="41023"/>
                    <a:pt x="24418" y="41062"/>
                    <a:pt x="24693" y="41062"/>
                  </a:cubicBezTo>
                  <a:cubicBezTo>
                    <a:pt x="29286" y="41062"/>
                    <a:pt x="33055" y="38668"/>
                    <a:pt x="33055" y="35723"/>
                  </a:cubicBezTo>
                  <a:cubicBezTo>
                    <a:pt x="33015" y="33957"/>
                    <a:pt x="31720" y="32426"/>
                    <a:pt x="29718" y="31444"/>
                  </a:cubicBezTo>
                  <a:cubicBezTo>
                    <a:pt x="30974" y="30502"/>
                    <a:pt x="31720" y="29246"/>
                    <a:pt x="31720" y="27911"/>
                  </a:cubicBezTo>
                  <a:cubicBezTo>
                    <a:pt x="31720" y="26302"/>
                    <a:pt x="30621" y="24889"/>
                    <a:pt x="28894" y="23907"/>
                  </a:cubicBezTo>
                  <a:cubicBezTo>
                    <a:pt x="30503" y="22926"/>
                    <a:pt x="31524" y="21513"/>
                    <a:pt x="31524" y="19982"/>
                  </a:cubicBezTo>
                  <a:cubicBezTo>
                    <a:pt x="31524" y="18215"/>
                    <a:pt x="30228" y="16684"/>
                    <a:pt x="28226" y="15703"/>
                  </a:cubicBezTo>
                  <a:cubicBezTo>
                    <a:pt x="29482" y="14761"/>
                    <a:pt x="30268" y="13544"/>
                    <a:pt x="30268" y="12170"/>
                  </a:cubicBezTo>
                  <a:cubicBezTo>
                    <a:pt x="30268" y="10442"/>
                    <a:pt x="28972" y="8911"/>
                    <a:pt x="27009" y="7930"/>
                  </a:cubicBezTo>
                  <a:cubicBezTo>
                    <a:pt x="27088" y="7577"/>
                    <a:pt x="27127" y="7184"/>
                    <a:pt x="27127" y="6831"/>
                  </a:cubicBezTo>
                  <a:cubicBezTo>
                    <a:pt x="27127" y="3062"/>
                    <a:pt x="22377" y="0"/>
                    <a:pt x="165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6" name="Google Shape;876;p35"/>
            <p:cNvSpPr/>
            <p:nvPr/>
          </p:nvSpPr>
          <p:spPr>
            <a:xfrm>
              <a:off x="987117" y="4602853"/>
              <a:ext cx="126904" cy="965455"/>
            </a:xfrm>
            <a:custGeom>
              <a:avLst/>
              <a:gdLst/>
              <a:ahLst/>
              <a:cxnLst/>
              <a:rect l="l" t="t" r="r" b="b"/>
              <a:pathLst>
                <a:path w="3573" h="18452" extrusionOk="0">
                  <a:moveTo>
                    <a:pt x="0" y="1"/>
                  </a:moveTo>
                  <a:lnTo>
                    <a:pt x="0" y="18451"/>
                  </a:lnTo>
                  <a:lnTo>
                    <a:pt x="3572" y="18451"/>
                  </a:lnTo>
                  <a:lnTo>
                    <a:pt x="3572" y="1"/>
                  </a:lnTo>
                  <a:close/>
                </a:path>
              </a:pathLst>
            </a:custGeom>
            <a:solidFill>
              <a:srgbClr val="9ABC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77" name="Google Shape;877;p35"/>
          <p:cNvSpPr/>
          <p:nvPr/>
        </p:nvSpPr>
        <p:spPr>
          <a:xfrm>
            <a:off x="-755183" y="5187205"/>
            <a:ext cx="1582467" cy="1759243"/>
          </a:xfrm>
          <a:custGeom>
            <a:avLst/>
            <a:gdLst/>
            <a:ahLst/>
            <a:cxnLst/>
            <a:rect l="l" t="t" r="r" b="b"/>
            <a:pathLst>
              <a:path w="53960" h="59981" extrusionOk="0">
                <a:moveTo>
                  <a:pt x="24850" y="0"/>
                </a:moveTo>
                <a:cubicBezTo>
                  <a:pt x="22889" y="0"/>
                  <a:pt x="20509" y="388"/>
                  <a:pt x="17628" y="1370"/>
                </a:cubicBezTo>
                <a:cubicBezTo>
                  <a:pt x="8560" y="4472"/>
                  <a:pt x="6244" y="11459"/>
                  <a:pt x="12760" y="12166"/>
                </a:cubicBezTo>
                <a:cubicBezTo>
                  <a:pt x="12760" y="12166"/>
                  <a:pt x="2514" y="13344"/>
                  <a:pt x="2514" y="20056"/>
                </a:cubicBezTo>
                <a:cubicBezTo>
                  <a:pt x="2514" y="23375"/>
                  <a:pt x="4704" y="24218"/>
                  <a:pt x="6932" y="24218"/>
                </a:cubicBezTo>
                <a:cubicBezTo>
                  <a:pt x="8673" y="24218"/>
                  <a:pt x="10438" y="23703"/>
                  <a:pt x="11196" y="23450"/>
                </a:cubicBezTo>
                <a:lnTo>
                  <a:pt x="11196" y="23450"/>
                </a:lnTo>
                <a:cubicBezTo>
                  <a:pt x="9167" y="24198"/>
                  <a:pt x="0" y="28018"/>
                  <a:pt x="4870" y="34463"/>
                </a:cubicBezTo>
                <a:cubicBezTo>
                  <a:pt x="4870" y="34463"/>
                  <a:pt x="7192" y="36328"/>
                  <a:pt x="10083" y="36328"/>
                </a:cubicBezTo>
                <a:cubicBezTo>
                  <a:pt x="11749" y="36328"/>
                  <a:pt x="13604" y="35709"/>
                  <a:pt x="15312" y="33757"/>
                </a:cubicBezTo>
                <a:lnTo>
                  <a:pt x="15312" y="33757"/>
                </a:lnTo>
                <a:cubicBezTo>
                  <a:pt x="15311" y="33757"/>
                  <a:pt x="12171" y="37683"/>
                  <a:pt x="15665" y="39331"/>
                </a:cubicBezTo>
                <a:cubicBezTo>
                  <a:pt x="16190" y="39582"/>
                  <a:pt x="16704" y="39684"/>
                  <a:pt x="17206" y="39684"/>
                </a:cubicBezTo>
                <a:cubicBezTo>
                  <a:pt x="19510" y="39684"/>
                  <a:pt x="21576" y="37525"/>
                  <a:pt x="23366" y="37525"/>
                </a:cubicBezTo>
                <a:cubicBezTo>
                  <a:pt x="23757" y="37525"/>
                  <a:pt x="24134" y="37628"/>
                  <a:pt x="24498" y="37879"/>
                </a:cubicBezTo>
                <a:cubicBezTo>
                  <a:pt x="24498" y="37879"/>
                  <a:pt x="29130" y="43492"/>
                  <a:pt x="26343" y="59980"/>
                </a:cubicBezTo>
                <a:lnTo>
                  <a:pt x="31446" y="59980"/>
                </a:lnTo>
                <a:cubicBezTo>
                  <a:pt x="31446" y="59980"/>
                  <a:pt x="27246" y="40980"/>
                  <a:pt x="33880" y="36897"/>
                </a:cubicBezTo>
                <a:cubicBezTo>
                  <a:pt x="33880" y="36897"/>
                  <a:pt x="34448" y="36568"/>
                  <a:pt x="35278" y="36568"/>
                </a:cubicBezTo>
                <a:cubicBezTo>
                  <a:pt x="36095" y="36568"/>
                  <a:pt x="37166" y="36887"/>
                  <a:pt x="38198" y="38154"/>
                </a:cubicBezTo>
                <a:cubicBezTo>
                  <a:pt x="38764" y="38848"/>
                  <a:pt x="39760" y="39176"/>
                  <a:pt x="40905" y="39176"/>
                </a:cubicBezTo>
                <a:cubicBezTo>
                  <a:pt x="43970" y="39176"/>
                  <a:pt x="48105" y="36826"/>
                  <a:pt x="47934" y="32854"/>
                </a:cubicBezTo>
                <a:cubicBezTo>
                  <a:pt x="47799" y="29765"/>
                  <a:pt x="46414" y="29101"/>
                  <a:pt x="45248" y="29101"/>
                </a:cubicBezTo>
                <a:cubicBezTo>
                  <a:pt x="45160" y="29101"/>
                  <a:pt x="45073" y="29105"/>
                  <a:pt x="44989" y="29111"/>
                </a:cubicBezTo>
                <a:lnTo>
                  <a:pt x="44989" y="29111"/>
                </a:lnTo>
                <a:cubicBezTo>
                  <a:pt x="47808" y="28235"/>
                  <a:pt x="53959" y="25627"/>
                  <a:pt x="53626" y="19625"/>
                </a:cubicBezTo>
                <a:cubicBezTo>
                  <a:pt x="53389" y="15718"/>
                  <a:pt x="50803" y="14747"/>
                  <a:pt x="48288" y="14747"/>
                </a:cubicBezTo>
                <a:cubicBezTo>
                  <a:pt x="45799" y="14747"/>
                  <a:pt x="43380" y="15699"/>
                  <a:pt x="43380" y="15699"/>
                </a:cubicBezTo>
                <a:cubicBezTo>
                  <a:pt x="43380" y="15699"/>
                  <a:pt x="51506" y="12087"/>
                  <a:pt x="48051" y="8711"/>
                </a:cubicBezTo>
                <a:cubicBezTo>
                  <a:pt x="47008" y="7703"/>
                  <a:pt x="45895" y="7350"/>
                  <a:pt x="44846" y="7350"/>
                </a:cubicBezTo>
                <a:cubicBezTo>
                  <a:pt x="42446" y="7350"/>
                  <a:pt x="40385" y="9203"/>
                  <a:pt x="40283" y="9296"/>
                </a:cubicBezTo>
                <a:lnTo>
                  <a:pt x="40283" y="9296"/>
                </a:lnTo>
                <a:cubicBezTo>
                  <a:pt x="40425" y="9166"/>
                  <a:pt x="44297" y="5576"/>
                  <a:pt x="42948" y="3726"/>
                </a:cubicBezTo>
                <a:cubicBezTo>
                  <a:pt x="42507" y="3151"/>
                  <a:pt x="41617" y="2911"/>
                  <a:pt x="40543" y="2911"/>
                </a:cubicBezTo>
                <a:cubicBezTo>
                  <a:pt x="38173" y="2911"/>
                  <a:pt x="34914" y="4078"/>
                  <a:pt x="33644" y="5375"/>
                </a:cubicBezTo>
                <a:cubicBezTo>
                  <a:pt x="33644" y="5344"/>
                  <a:pt x="32134" y="0"/>
                  <a:pt x="2485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511874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02DB7D-A1DB-456E-8636-5B125056E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64B688-324F-4DC2-A9B7-AC1FBA54D0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FA15A31-77DA-43F5-91FA-8E8EB84B76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E39D65-C1EA-4B50-95D6-1A6F0460EC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DC8D6-B38B-4380-A986-ABDDBB35AC1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9409E63-23FC-4EC5-9F80-D9A8EA13B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BDB153-D69E-46D2-9359-29223956F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9AA224-7BE2-496D-9AD1-242C5EBE5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911830"/>
      </p:ext>
    </p:extLst>
  </p:cSld>
  <p:clrMapOvr>
    <a:masterClrMapping/>
  </p:clrMapOvr>
  <p:transition spd="med">
    <p:comb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9" name="Google Shape;879;p36"/>
          <p:cNvGrpSpPr/>
          <p:nvPr/>
        </p:nvGrpSpPr>
        <p:grpSpPr>
          <a:xfrm flipH="1">
            <a:off x="-774680" y="407028"/>
            <a:ext cx="13295983" cy="6474833"/>
            <a:chOff x="-376905" y="-18529"/>
            <a:chExt cx="10637921" cy="5180419"/>
          </a:xfrm>
        </p:grpSpPr>
        <p:sp>
          <p:nvSpPr>
            <p:cNvPr id="880" name="Google Shape;880;p36"/>
            <p:cNvSpPr/>
            <p:nvPr/>
          </p:nvSpPr>
          <p:spPr>
            <a:xfrm>
              <a:off x="-179259" y="4165417"/>
              <a:ext cx="9944790" cy="825695"/>
            </a:xfrm>
            <a:custGeom>
              <a:avLst/>
              <a:gdLst/>
              <a:ahLst/>
              <a:cxnLst/>
              <a:rect l="l" t="t" r="r" b="b"/>
              <a:pathLst>
                <a:path w="209001" h="17352" extrusionOk="0">
                  <a:moveTo>
                    <a:pt x="0" y="0"/>
                  </a:moveTo>
                  <a:lnTo>
                    <a:pt x="0" y="17352"/>
                  </a:lnTo>
                  <a:lnTo>
                    <a:pt x="209000" y="17352"/>
                  </a:lnTo>
                  <a:lnTo>
                    <a:pt x="20900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1" name="Google Shape;881;p36"/>
            <p:cNvSpPr/>
            <p:nvPr/>
          </p:nvSpPr>
          <p:spPr>
            <a:xfrm>
              <a:off x="-179250" y="4444489"/>
              <a:ext cx="9944790" cy="717401"/>
            </a:xfrm>
            <a:custGeom>
              <a:avLst/>
              <a:gdLst/>
              <a:ahLst/>
              <a:cxnLst/>
              <a:rect l="l" t="t" r="r" b="b"/>
              <a:pathLst>
                <a:path w="209001" h="11307" extrusionOk="0">
                  <a:moveTo>
                    <a:pt x="0" y="1"/>
                  </a:moveTo>
                  <a:lnTo>
                    <a:pt x="0" y="11307"/>
                  </a:lnTo>
                  <a:lnTo>
                    <a:pt x="209000" y="11307"/>
                  </a:lnTo>
                  <a:lnTo>
                    <a:pt x="20900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2" name="Google Shape;882;p36"/>
            <p:cNvSpPr/>
            <p:nvPr/>
          </p:nvSpPr>
          <p:spPr>
            <a:xfrm>
              <a:off x="8587302" y="27170"/>
              <a:ext cx="1673714" cy="797667"/>
            </a:xfrm>
            <a:custGeom>
              <a:avLst/>
              <a:gdLst/>
              <a:ahLst/>
              <a:cxnLst/>
              <a:rect l="l" t="t" r="r" b="b"/>
              <a:pathLst>
                <a:path w="35175" h="16763" extrusionOk="0">
                  <a:moveTo>
                    <a:pt x="18530" y="0"/>
                  </a:moveTo>
                  <a:cubicBezTo>
                    <a:pt x="12681" y="0"/>
                    <a:pt x="7931" y="2866"/>
                    <a:pt x="7931" y="6399"/>
                  </a:cubicBezTo>
                  <a:lnTo>
                    <a:pt x="7931" y="6713"/>
                  </a:lnTo>
                  <a:cubicBezTo>
                    <a:pt x="3338" y="7341"/>
                    <a:pt x="1" y="9225"/>
                    <a:pt x="1" y="11502"/>
                  </a:cubicBezTo>
                  <a:cubicBezTo>
                    <a:pt x="1" y="14289"/>
                    <a:pt x="5026" y="16527"/>
                    <a:pt x="11228" y="16527"/>
                  </a:cubicBezTo>
                  <a:cubicBezTo>
                    <a:pt x="11328" y="16528"/>
                    <a:pt x="11427" y="16529"/>
                    <a:pt x="11527" y="16529"/>
                  </a:cubicBezTo>
                  <a:cubicBezTo>
                    <a:pt x="14211" y="16529"/>
                    <a:pt x="16854" y="16018"/>
                    <a:pt x="19315" y="14996"/>
                  </a:cubicBezTo>
                  <a:cubicBezTo>
                    <a:pt x="20846" y="16056"/>
                    <a:pt x="23515" y="16762"/>
                    <a:pt x="26499" y="16762"/>
                  </a:cubicBezTo>
                  <a:cubicBezTo>
                    <a:pt x="31288" y="16762"/>
                    <a:pt x="35174" y="14996"/>
                    <a:pt x="35174" y="12837"/>
                  </a:cubicBezTo>
                  <a:cubicBezTo>
                    <a:pt x="35174" y="10913"/>
                    <a:pt x="32230" y="9304"/>
                    <a:pt x="28265" y="8950"/>
                  </a:cubicBezTo>
                  <a:cubicBezTo>
                    <a:pt x="28815" y="8205"/>
                    <a:pt x="29129" y="7341"/>
                    <a:pt x="29129" y="6399"/>
                  </a:cubicBezTo>
                  <a:cubicBezTo>
                    <a:pt x="29129" y="2866"/>
                    <a:pt x="24379" y="0"/>
                    <a:pt x="185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3" name="Google Shape;883;p36"/>
            <p:cNvSpPr/>
            <p:nvPr/>
          </p:nvSpPr>
          <p:spPr>
            <a:xfrm>
              <a:off x="2828101" y="-18529"/>
              <a:ext cx="1673714" cy="797667"/>
            </a:xfrm>
            <a:custGeom>
              <a:avLst/>
              <a:gdLst/>
              <a:ahLst/>
              <a:cxnLst/>
              <a:rect l="l" t="t" r="r" b="b"/>
              <a:pathLst>
                <a:path w="35175" h="16763" extrusionOk="0">
                  <a:moveTo>
                    <a:pt x="16645" y="0"/>
                  </a:moveTo>
                  <a:cubicBezTo>
                    <a:pt x="10796" y="0"/>
                    <a:pt x="6046" y="2866"/>
                    <a:pt x="6046" y="6399"/>
                  </a:cubicBezTo>
                  <a:cubicBezTo>
                    <a:pt x="6046" y="7341"/>
                    <a:pt x="6360" y="8205"/>
                    <a:pt x="6910" y="8951"/>
                  </a:cubicBezTo>
                  <a:cubicBezTo>
                    <a:pt x="2984" y="9304"/>
                    <a:pt x="0" y="10913"/>
                    <a:pt x="40" y="12837"/>
                  </a:cubicBezTo>
                  <a:cubicBezTo>
                    <a:pt x="40" y="14996"/>
                    <a:pt x="3887" y="16763"/>
                    <a:pt x="8676" y="16763"/>
                  </a:cubicBezTo>
                  <a:cubicBezTo>
                    <a:pt x="11660" y="16763"/>
                    <a:pt x="14329" y="16056"/>
                    <a:pt x="15860" y="14996"/>
                  </a:cubicBezTo>
                  <a:cubicBezTo>
                    <a:pt x="18321" y="16018"/>
                    <a:pt x="20964" y="16529"/>
                    <a:pt x="23648" y="16529"/>
                  </a:cubicBezTo>
                  <a:cubicBezTo>
                    <a:pt x="23748" y="16529"/>
                    <a:pt x="23847" y="16528"/>
                    <a:pt x="23947" y="16527"/>
                  </a:cubicBezTo>
                  <a:cubicBezTo>
                    <a:pt x="30149" y="16527"/>
                    <a:pt x="35174" y="14289"/>
                    <a:pt x="35174" y="11502"/>
                  </a:cubicBezTo>
                  <a:cubicBezTo>
                    <a:pt x="35174" y="9225"/>
                    <a:pt x="31837" y="7341"/>
                    <a:pt x="27244" y="6713"/>
                  </a:cubicBezTo>
                  <a:lnTo>
                    <a:pt x="27244" y="6399"/>
                  </a:lnTo>
                  <a:cubicBezTo>
                    <a:pt x="27244" y="2866"/>
                    <a:pt x="22534" y="0"/>
                    <a:pt x="166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4" name="Google Shape;884;p36"/>
            <p:cNvSpPr/>
            <p:nvPr/>
          </p:nvSpPr>
          <p:spPr>
            <a:xfrm>
              <a:off x="6924471" y="920560"/>
              <a:ext cx="1283300" cy="554936"/>
            </a:xfrm>
            <a:custGeom>
              <a:avLst/>
              <a:gdLst/>
              <a:ahLst/>
              <a:cxnLst/>
              <a:rect l="l" t="t" r="r" b="b"/>
              <a:pathLst>
                <a:path w="26970" h="11662" extrusionOk="0">
                  <a:moveTo>
                    <a:pt x="10639" y="0"/>
                  </a:moveTo>
                  <a:cubicBezTo>
                    <a:pt x="7655" y="0"/>
                    <a:pt x="5221" y="1257"/>
                    <a:pt x="5221" y="2827"/>
                  </a:cubicBezTo>
                  <a:cubicBezTo>
                    <a:pt x="5221" y="2905"/>
                    <a:pt x="5221" y="2945"/>
                    <a:pt x="5221" y="3023"/>
                  </a:cubicBezTo>
                  <a:cubicBezTo>
                    <a:pt x="2199" y="3573"/>
                    <a:pt x="0" y="5222"/>
                    <a:pt x="0" y="7224"/>
                  </a:cubicBezTo>
                  <a:cubicBezTo>
                    <a:pt x="0" y="9697"/>
                    <a:pt x="3259" y="11660"/>
                    <a:pt x="7263" y="11660"/>
                  </a:cubicBezTo>
                  <a:cubicBezTo>
                    <a:pt x="7328" y="11661"/>
                    <a:pt x="7394" y="11662"/>
                    <a:pt x="7460" y="11662"/>
                  </a:cubicBezTo>
                  <a:cubicBezTo>
                    <a:pt x="9354" y="11662"/>
                    <a:pt x="11204" y="11115"/>
                    <a:pt x="12798" y="10129"/>
                  </a:cubicBezTo>
                  <a:cubicBezTo>
                    <a:pt x="14172" y="11031"/>
                    <a:pt x="16527" y="11660"/>
                    <a:pt x="19236" y="11660"/>
                  </a:cubicBezTo>
                  <a:cubicBezTo>
                    <a:pt x="23476" y="11660"/>
                    <a:pt x="26930" y="10089"/>
                    <a:pt x="26930" y="8205"/>
                  </a:cubicBezTo>
                  <a:cubicBezTo>
                    <a:pt x="26969" y="6831"/>
                    <a:pt x="25242" y="5653"/>
                    <a:pt x="22730" y="5104"/>
                  </a:cubicBezTo>
                  <a:cubicBezTo>
                    <a:pt x="22730" y="4986"/>
                    <a:pt x="22769" y="4907"/>
                    <a:pt x="22769" y="4790"/>
                  </a:cubicBezTo>
                  <a:cubicBezTo>
                    <a:pt x="22769" y="3455"/>
                    <a:pt x="20257" y="2395"/>
                    <a:pt x="17155" y="2395"/>
                  </a:cubicBezTo>
                  <a:cubicBezTo>
                    <a:pt x="16763" y="2395"/>
                    <a:pt x="16409" y="2395"/>
                    <a:pt x="16056" y="2434"/>
                  </a:cubicBezTo>
                  <a:cubicBezTo>
                    <a:pt x="15664" y="1060"/>
                    <a:pt x="13426" y="0"/>
                    <a:pt x="106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5" name="Google Shape;885;p36"/>
            <p:cNvSpPr/>
            <p:nvPr/>
          </p:nvSpPr>
          <p:spPr>
            <a:xfrm>
              <a:off x="-376905" y="758779"/>
              <a:ext cx="1453312" cy="627789"/>
            </a:xfrm>
            <a:custGeom>
              <a:avLst/>
              <a:gdLst/>
              <a:ahLst/>
              <a:cxnLst/>
              <a:rect l="l" t="t" r="r" b="b"/>
              <a:pathLst>
                <a:path w="30543" h="13193" extrusionOk="0">
                  <a:moveTo>
                    <a:pt x="18490" y="1"/>
                  </a:moveTo>
                  <a:cubicBezTo>
                    <a:pt x="15389" y="1"/>
                    <a:pt x="12838" y="1179"/>
                    <a:pt x="12406" y="2749"/>
                  </a:cubicBezTo>
                  <a:cubicBezTo>
                    <a:pt x="12013" y="2710"/>
                    <a:pt x="11581" y="2710"/>
                    <a:pt x="11150" y="2710"/>
                  </a:cubicBezTo>
                  <a:cubicBezTo>
                    <a:pt x="7616" y="2710"/>
                    <a:pt x="4790" y="3927"/>
                    <a:pt x="4790" y="5418"/>
                  </a:cubicBezTo>
                  <a:cubicBezTo>
                    <a:pt x="4790" y="5536"/>
                    <a:pt x="4790" y="5654"/>
                    <a:pt x="4829" y="5772"/>
                  </a:cubicBezTo>
                  <a:cubicBezTo>
                    <a:pt x="1964" y="6400"/>
                    <a:pt x="1" y="7734"/>
                    <a:pt x="1" y="9265"/>
                  </a:cubicBezTo>
                  <a:cubicBezTo>
                    <a:pt x="1" y="11425"/>
                    <a:pt x="3926" y="13191"/>
                    <a:pt x="8755" y="13191"/>
                  </a:cubicBezTo>
                  <a:cubicBezTo>
                    <a:pt x="11817" y="13191"/>
                    <a:pt x="14486" y="12484"/>
                    <a:pt x="16057" y="11425"/>
                  </a:cubicBezTo>
                  <a:cubicBezTo>
                    <a:pt x="17844" y="12603"/>
                    <a:pt x="19963" y="13193"/>
                    <a:pt x="22092" y="13193"/>
                  </a:cubicBezTo>
                  <a:cubicBezTo>
                    <a:pt x="22161" y="13193"/>
                    <a:pt x="22230" y="13192"/>
                    <a:pt x="22298" y="13191"/>
                  </a:cubicBezTo>
                  <a:cubicBezTo>
                    <a:pt x="26852" y="13191"/>
                    <a:pt x="30542" y="10953"/>
                    <a:pt x="30542" y="8206"/>
                  </a:cubicBezTo>
                  <a:cubicBezTo>
                    <a:pt x="30542" y="5929"/>
                    <a:pt x="28108" y="4005"/>
                    <a:pt x="24654" y="3416"/>
                  </a:cubicBezTo>
                  <a:cubicBezTo>
                    <a:pt x="24654" y="3338"/>
                    <a:pt x="24654" y="3259"/>
                    <a:pt x="24654" y="3220"/>
                  </a:cubicBezTo>
                  <a:cubicBezTo>
                    <a:pt x="24654" y="1414"/>
                    <a:pt x="21906" y="1"/>
                    <a:pt x="184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6" name="Google Shape;886;p36"/>
            <p:cNvSpPr/>
            <p:nvPr/>
          </p:nvSpPr>
          <p:spPr>
            <a:xfrm>
              <a:off x="4362603" y="1440279"/>
              <a:ext cx="2570740" cy="2854196"/>
            </a:xfrm>
            <a:custGeom>
              <a:avLst/>
              <a:gdLst/>
              <a:ahLst/>
              <a:cxnLst/>
              <a:rect l="l" t="t" r="r" b="b"/>
              <a:pathLst>
                <a:path w="54027" h="59981" extrusionOk="0">
                  <a:moveTo>
                    <a:pt x="24883" y="0"/>
                  </a:moveTo>
                  <a:cubicBezTo>
                    <a:pt x="22921" y="0"/>
                    <a:pt x="20541" y="387"/>
                    <a:pt x="17658" y="1370"/>
                  </a:cubicBezTo>
                  <a:cubicBezTo>
                    <a:pt x="8590" y="4472"/>
                    <a:pt x="6274" y="11459"/>
                    <a:pt x="12751" y="12166"/>
                  </a:cubicBezTo>
                  <a:cubicBezTo>
                    <a:pt x="12751" y="12166"/>
                    <a:pt x="2544" y="13344"/>
                    <a:pt x="2544" y="20056"/>
                  </a:cubicBezTo>
                  <a:cubicBezTo>
                    <a:pt x="2544" y="23375"/>
                    <a:pt x="4734" y="24218"/>
                    <a:pt x="6962" y="24218"/>
                  </a:cubicBezTo>
                  <a:cubicBezTo>
                    <a:pt x="8693" y="24218"/>
                    <a:pt x="10448" y="23708"/>
                    <a:pt x="11213" y="23455"/>
                  </a:cubicBezTo>
                  <a:lnTo>
                    <a:pt x="11213" y="23455"/>
                  </a:lnTo>
                  <a:cubicBezTo>
                    <a:pt x="9153" y="24213"/>
                    <a:pt x="1" y="28030"/>
                    <a:pt x="4860" y="34463"/>
                  </a:cubicBezTo>
                  <a:cubicBezTo>
                    <a:pt x="4860" y="34463"/>
                    <a:pt x="7199" y="36328"/>
                    <a:pt x="10101" y="36328"/>
                  </a:cubicBezTo>
                  <a:cubicBezTo>
                    <a:pt x="11774" y="36328"/>
                    <a:pt x="13634" y="35709"/>
                    <a:pt x="15342" y="33757"/>
                  </a:cubicBezTo>
                  <a:lnTo>
                    <a:pt x="15342" y="33757"/>
                  </a:lnTo>
                  <a:cubicBezTo>
                    <a:pt x="15341" y="33758"/>
                    <a:pt x="12202" y="37683"/>
                    <a:pt x="15656" y="39331"/>
                  </a:cubicBezTo>
                  <a:cubicBezTo>
                    <a:pt x="16187" y="39582"/>
                    <a:pt x="16706" y="39684"/>
                    <a:pt x="17212" y="39684"/>
                  </a:cubicBezTo>
                  <a:cubicBezTo>
                    <a:pt x="19535" y="39684"/>
                    <a:pt x="21601" y="37525"/>
                    <a:pt x="23372" y="37525"/>
                  </a:cubicBezTo>
                  <a:cubicBezTo>
                    <a:pt x="23758" y="37525"/>
                    <a:pt x="24131" y="37628"/>
                    <a:pt x="24488" y="37879"/>
                  </a:cubicBezTo>
                  <a:cubicBezTo>
                    <a:pt x="24488" y="37879"/>
                    <a:pt x="29160" y="43492"/>
                    <a:pt x="26373" y="59980"/>
                  </a:cubicBezTo>
                  <a:lnTo>
                    <a:pt x="31476" y="59980"/>
                  </a:lnTo>
                  <a:cubicBezTo>
                    <a:pt x="31476" y="59980"/>
                    <a:pt x="27315" y="40980"/>
                    <a:pt x="33949" y="36897"/>
                  </a:cubicBezTo>
                  <a:cubicBezTo>
                    <a:pt x="33949" y="36897"/>
                    <a:pt x="34507" y="36568"/>
                    <a:pt x="35327" y="36568"/>
                  </a:cubicBezTo>
                  <a:cubicBezTo>
                    <a:pt x="36134" y="36568"/>
                    <a:pt x="37196" y="36887"/>
                    <a:pt x="38228" y="38154"/>
                  </a:cubicBezTo>
                  <a:cubicBezTo>
                    <a:pt x="38790" y="38843"/>
                    <a:pt x="39777" y="39169"/>
                    <a:pt x="40914" y="39169"/>
                  </a:cubicBezTo>
                  <a:cubicBezTo>
                    <a:pt x="43983" y="39169"/>
                    <a:pt x="48146" y="36796"/>
                    <a:pt x="48003" y="32815"/>
                  </a:cubicBezTo>
                  <a:cubicBezTo>
                    <a:pt x="47869" y="29719"/>
                    <a:pt x="46497" y="29049"/>
                    <a:pt x="45335" y="29049"/>
                  </a:cubicBezTo>
                  <a:cubicBezTo>
                    <a:pt x="45257" y="29049"/>
                    <a:pt x="45180" y="29052"/>
                    <a:pt x="45104" y="29058"/>
                  </a:cubicBezTo>
                  <a:lnTo>
                    <a:pt x="45104" y="29058"/>
                  </a:lnTo>
                  <a:cubicBezTo>
                    <a:pt x="47944" y="28167"/>
                    <a:pt x="54027" y="25555"/>
                    <a:pt x="53695" y="19585"/>
                  </a:cubicBezTo>
                  <a:cubicBezTo>
                    <a:pt x="53458" y="15679"/>
                    <a:pt x="50872" y="14708"/>
                    <a:pt x="48357" y="14708"/>
                  </a:cubicBezTo>
                  <a:cubicBezTo>
                    <a:pt x="45868" y="14708"/>
                    <a:pt x="43449" y="15660"/>
                    <a:pt x="43449" y="15660"/>
                  </a:cubicBezTo>
                  <a:cubicBezTo>
                    <a:pt x="43449" y="15660"/>
                    <a:pt x="51575" y="12048"/>
                    <a:pt x="48121" y="8672"/>
                  </a:cubicBezTo>
                  <a:cubicBezTo>
                    <a:pt x="47079" y="7677"/>
                    <a:pt x="45967" y="7328"/>
                    <a:pt x="44919" y="7328"/>
                  </a:cubicBezTo>
                  <a:cubicBezTo>
                    <a:pt x="42477" y="7328"/>
                    <a:pt x="40385" y="9227"/>
                    <a:pt x="40348" y="9260"/>
                  </a:cubicBezTo>
                  <a:lnTo>
                    <a:pt x="40348" y="9260"/>
                  </a:lnTo>
                  <a:cubicBezTo>
                    <a:pt x="40399" y="9214"/>
                    <a:pt x="44382" y="5559"/>
                    <a:pt x="42978" y="3687"/>
                  </a:cubicBezTo>
                  <a:cubicBezTo>
                    <a:pt x="42550" y="3111"/>
                    <a:pt x="41667" y="2872"/>
                    <a:pt x="40600" y="2872"/>
                  </a:cubicBezTo>
                  <a:cubicBezTo>
                    <a:pt x="38243" y="2872"/>
                    <a:pt x="34983" y="4038"/>
                    <a:pt x="33714" y="5335"/>
                  </a:cubicBezTo>
                  <a:cubicBezTo>
                    <a:pt x="33683" y="5335"/>
                    <a:pt x="32166" y="0"/>
                    <a:pt x="248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7" name="Google Shape;887;p36"/>
            <p:cNvSpPr/>
            <p:nvPr/>
          </p:nvSpPr>
          <p:spPr>
            <a:xfrm>
              <a:off x="7570792" y="3578859"/>
              <a:ext cx="203606" cy="717391"/>
            </a:xfrm>
            <a:custGeom>
              <a:avLst/>
              <a:gdLst/>
              <a:ahLst/>
              <a:cxnLst/>
              <a:rect l="l" t="t" r="r" b="b"/>
              <a:pathLst>
                <a:path w="4279" h="15076" extrusionOk="0">
                  <a:moveTo>
                    <a:pt x="0" y="1"/>
                  </a:moveTo>
                  <a:lnTo>
                    <a:pt x="0" y="15075"/>
                  </a:lnTo>
                  <a:lnTo>
                    <a:pt x="4279" y="15075"/>
                  </a:lnTo>
                  <a:lnTo>
                    <a:pt x="4279" y="1"/>
                  </a:lnTo>
                  <a:close/>
                </a:path>
              </a:pathLst>
            </a:custGeom>
            <a:solidFill>
              <a:srgbClr val="82A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8" name="Google Shape;888;p36"/>
            <p:cNvSpPr/>
            <p:nvPr/>
          </p:nvSpPr>
          <p:spPr>
            <a:xfrm>
              <a:off x="6696595" y="1587644"/>
              <a:ext cx="1951977" cy="2269233"/>
            </a:xfrm>
            <a:custGeom>
              <a:avLst/>
              <a:gdLst/>
              <a:ahLst/>
              <a:cxnLst/>
              <a:rect l="l" t="t" r="r" b="b"/>
              <a:pathLst>
                <a:path w="41023" h="47688" extrusionOk="0">
                  <a:moveTo>
                    <a:pt x="20256" y="1"/>
                  </a:moveTo>
                  <a:cubicBezTo>
                    <a:pt x="20256" y="14565"/>
                    <a:pt x="10953" y="21945"/>
                    <a:pt x="4318" y="23162"/>
                  </a:cubicBezTo>
                  <a:cubicBezTo>
                    <a:pt x="5031" y="23381"/>
                    <a:pt x="5755" y="23474"/>
                    <a:pt x="6470" y="23474"/>
                  </a:cubicBezTo>
                  <a:cubicBezTo>
                    <a:pt x="10361" y="23474"/>
                    <a:pt x="13975" y="20728"/>
                    <a:pt x="13975" y="20728"/>
                  </a:cubicBezTo>
                  <a:lnTo>
                    <a:pt x="13975" y="20767"/>
                  </a:lnTo>
                  <a:cubicBezTo>
                    <a:pt x="11541" y="23947"/>
                    <a:pt x="7969" y="26106"/>
                    <a:pt x="4004" y="26773"/>
                  </a:cubicBezTo>
                  <a:cubicBezTo>
                    <a:pt x="4004" y="26773"/>
                    <a:pt x="5296" y="27533"/>
                    <a:pt x="7655" y="27533"/>
                  </a:cubicBezTo>
                  <a:cubicBezTo>
                    <a:pt x="8687" y="27533"/>
                    <a:pt x="9923" y="27388"/>
                    <a:pt x="11345" y="26970"/>
                  </a:cubicBezTo>
                  <a:lnTo>
                    <a:pt x="11345" y="26970"/>
                  </a:lnTo>
                  <a:cubicBezTo>
                    <a:pt x="8990" y="30424"/>
                    <a:pt x="5771" y="33172"/>
                    <a:pt x="2002" y="34939"/>
                  </a:cubicBezTo>
                  <a:cubicBezTo>
                    <a:pt x="2039" y="34976"/>
                    <a:pt x="2174" y="34993"/>
                    <a:pt x="2385" y="34993"/>
                  </a:cubicBezTo>
                  <a:cubicBezTo>
                    <a:pt x="3752" y="34993"/>
                    <a:pt x="8324" y="34279"/>
                    <a:pt x="10364" y="33565"/>
                  </a:cubicBezTo>
                  <a:lnTo>
                    <a:pt x="10364" y="33565"/>
                  </a:lnTo>
                  <a:cubicBezTo>
                    <a:pt x="8951" y="36548"/>
                    <a:pt x="5457" y="41691"/>
                    <a:pt x="0" y="42397"/>
                  </a:cubicBezTo>
                  <a:cubicBezTo>
                    <a:pt x="0" y="42397"/>
                    <a:pt x="1522" y="42702"/>
                    <a:pt x="3640" y="42702"/>
                  </a:cubicBezTo>
                  <a:cubicBezTo>
                    <a:pt x="5823" y="42702"/>
                    <a:pt x="8639" y="42378"/>
                    <a:pt x="11070" y="41063"/>
                  </a:cubicBezTo>
                  <a:lnTo>
                    <a:pt x="11070" y="41063"/>
                  </a:lnTo>
                  <a:cubicBezTo>
                    <a:pt x="10756" y="41887"/>
                    <a:pt x="7537" y="46598"/>
                    <a:pt x="4358" y="47540"/>
                  </a:cubicBezTo>
                  <a:cubicBezTo>
                    <a:pt x="5334" y="47593"/>
                    <a:pt x="6250" y="47618"/>
                    <a:pt x="7111" y="47618"/>
                  </a:cubicBezTo>
                  <a:cubicBezTo>
                    <a:pt x="18993" y="47618"/>
                    <a:pt x="20256" y="42908"/>
                    <a:pt x="20256" y="42908"/>
                  </a:cubicBezTo>
                  <a:cubicBezTo>
                    <a:pt x="20256" y="42908"/>
                    <a:pt x="21083" y="47688"/>
                    <a:pt x="34325" y="47688"/>
                  </a:cubicBezTo>
                  <a:cubicBezTo>
                    <a:pt x="34923" y="47688"/>
                    <a:pt x="35545" y="47678"/>
                    <a:pt x="36194" y="47658"/>
                  </a:cubicBezTo>
                  <a:cubicBezTo>
                    <a:pt x="36194" y="47658"/>
                    <a:pt x="29089" y="43732"/>
                    <a:pt x="29089" y="41377"/>
                  </a:cubicBezTo>
                  <a:lnTo>
                    <a:pt x="29089" y="41377"/>
                  </a:lnTo>
                  <a:cubicBezTo>
                    <a:pt x="31633" y="42944"/>
                    <a:pt x="34419" y="43359"/>
                    <a:pt x="36660" y="43359"/>
                  </a:cubicBezTo>
                  <a:cubicBezTo>
                    <a:pt x="39190" y="43359"/>
                    <a:pt x="41023" y="42829"/>
                    <a:pt x="41023" y="42829"/>
                  </a:cubicBezTo>
                  <a:cubicBezTo>
                    <a:pt x="35566" y="42123"/>
                    <a:pt x="31601" y="36666"/>
                    <a:pt x="30149" y="33643"/>
                  </a:cubicBezTo>
                  <a:lnTo>
                    <a:pt x="30149" y="33643"/>
                  </a:lnTo>
                  <a:cubicBezTo>
                    <a:pt x="31989" y="34277"/>
                    <a:pt x="35963" y="35351"/>
                    <a:pt x="37704" y="35351"/>
                  </a:cubicBezTo>
                  <a:cubicBezTo>
                    <a:pt x="38228" y="35351"/>
                    <a:pt x="38550" y="35254"/>
                    <a:pt x="38550" y="35017"/>
                  </a:cubicBezTo>
                  <a:cubicBezTo>
                    <a:pt x="33407" y="32269"/>
                    <a:pt x="30463" y="29286"/>
                    <a:pt x="28814" y="26734"/>
                  </a:cubicBezTo>
                  <a:lnTo>
                    <a:pt x="28814" y="26734"/>
                  </a:lnTo>
                  <a:cubicBezTo>
                    <a:pt x="30502" y="27310"/>
                    <a:pt x="31955" y="27502"/>
                    <a:pt x="33141" y="27502"/>
                  </a:cubicBezTo>
                  <a:cubicBezTo>
                    <a:pt x="35514" y="27502"/>
                    <a:pt x="36822" y="26734"/>
                    <a:pt x="36822" y="26734"/>
                  </a:cubicBezTo>
                  <a:cubicBezTo>
                    <a:pt x="33407" y="26145"/>
                    <a:pt x="30227" y="24457"/>
                    <a:pt x="27833" y="21906"/>
                  </a:cubicBezTo>
                  <a:lnTo>
                    <a:pt x="27833" y="21906"/>
                  </a:lnTo>
                  <a:cubicBezTo>
                    <a:pt x="29824" y="23308"/>
                    <a:pt x="31952" y="23669"/>
                    <a:pt x="33564" y="23669"/>
                  </a:cubicBezTo>
                  <a:cubicBezTo>
                    <a:pt x="35066" y="23669"/>
                    <a:pt x="36119" y="23355"/>
                    <a:pt x="36194" y="23280"/>
                  </a:cubicBezTo>
                  <a:cubicBezTo>
                    <a:pt x="31837" y="23280"/>
                    <a:pt x="20256" y="14643"/>
                    <a:pt x="20256" y="118"/>
                  </a:cubicBezTo>
                  <a:lnTo>
                    <a:pt x="202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9" name="Google Shape;889;p36"/>
            <p:cNvSpPr/>
            <p:nvPr/>
          </p:nvSpPr>
          <p:spPr>
            <a:xfrm>
              <a:off x="8822181" y="3369683"/>
              <a:ext cx="179386" cy="924719"/>
            </a:xfrm>
            <a:custGeom>
              <a:avLst/>
              <a:gdLst/>
              <a:ahLst/>
              <a:cxnLst/>
              <a:rect l="l" t="t" r="r" b="b"/>
              <a:pathLst>
                <a:path w="3770" h="19433" extrusionOk="0">
                  <a:moveTo>
                    <a:pt x="1" y="0"/>
                  </a:moveTo>
                  <a:lnTo>
                    <a:pt x="1" y="19432"/>
                  </a:lnTo>
                  <a:lnTo>
                    <a:pt x="3769" y="19432"/>
                  </a:lnTo>
                  <a:lnTo>
                    <a:pt x="3769" y="0"/>
                  </a:lnTo>
                  <a:close/>
                </a:path>
              </a:pathLst>
            </a:custGeom>
            <a:solidFill>
              <a:srgbClr val="9ABC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0" name="Google Shape;890;p36"/>
            <p:cNvSpPr/>
            <p:nvPr/>
          </p:nvSpPr>
          <p:spPr>
            <a:xfrm>
              <a:off x="8086214" y="1285063"/>
              <a:ext cx="1653159" cy="2181867"/>
            </a:xfrm>
            <a:custGeom>
              <a:avLst/>
              <a:gdLst/>
              <a:ahLst/>
              <a:cxnLst/>
              <a:rect l="l" t="t" r="r" b="b"/>
              <a:pathLst>
                <a:path w="34743" h="45852" extrusionOk="0">
                  <a:moveTo>
                    <a:pt x="17352" y="0"/>
                  </a:moveTo>
                  <a:cubicBezTo>
                    <a:pt x="11189" y="0"/>
                    <a:pt x="6164" y="3258"/>
                    <a:pt x="6164" y="7223"/>
                  </a:cubicBezTo>
                  <a:cubicBezTo>
                    <a:pt x="6164" y="7616"/>
                    <a:pt x="6242" y="8008"/>
                    <a:pt x="6321" y="8362"/>
                  </a:cubicBezTo>
                  <a:cubicBezTo>
                    <a:pt x="4240" y="9422"/>
                    <a:pt x="2906" y="11031"/>
                    <a:pt x="2906" y="12876"/>
                  </a:cubicBezTo>
                  <a:cubicBezTo>
                    <a:pt x="2906" y="14250"/>
                    <a:pt x="3691" y="15546"/>
                    <a:pt x="5026" y="16527"/>
                  </a:cubicBezTo>
                  <a:cubicBezTo>
                    <a:pt x="2906" y="17587"/>
                    <a:pt x="1532" y="19196"/>
                    <a:pt x="1532" y="21042"/>
                  </a:cubicBezTo>
                  <a:cubicBezTo>
                    <a:pt x="1532" y="22690"/>
                    <a:pt x="2631" y="24143"/>
                    <a:pt x="4319" y="25163"/>
                  </a:cubicBezTo>
                  <a:cubicBezTo>
                    <a:pt x="2474" y="26223"/>
                    <a:pt x="1335" y="27715"/>
                    <a:pt x="1335" y="29403"/>
                  </a:cubicBezTo>
                  <a:cubicBezTo>
                    <a:pt x="1335" y="30816"/>
                    <a:pt x="2121" y="32112"/>
                    <a:pt x="3455" y="33093"/>
                  </a:cubicBezTo>
                  <a:cubicBezTo>
                    <a:pt x="1335" y="34153"/>
                    <a:pt x="1" y="35763"/>
                    <a:pt x="1" y="37608"/>
                  </a:cubicBezTo>
                  <a:cubicBezTo>
                    <a:pt x="1" y="40709"/>
                    <a:pt x="3926" y="43261"/>
                    <a:pt x="8755" y="43261"/>
                  </a:cubicBezTo>
                  <a:cubicBezTo>
                    <a:pt x="9030" y="43261"/>
                    <a:pt x="9344" y="43261"/>
                    <a:pt x="9619" y="43221"/>
                  </a:cubicBezTo>
                  <a:cubicBezTo>
                    <a:pt x="11032" y="44792"/>
                    <a:pt x="13976" y="45851"/>
                    <a:pt x="17352" y="45851"/>
                  </a:cubicBezTo>
                  <a:cubicBezTo>
                    <a:pt x="20728" y="45851"/>
                    <a:pt x="23672" y="44792"/>
                    <a:pt x="25085" y="43221"/>
                  </a:cubicBezTo>
                  <a:cubicBezTo>
                    <a:pt x="25399" y="43221"/>
                    <a:pt x="25674" y="43261"/>
                    <a:pt x="25949" y="43261"/>
                  </a:cubicBezTo>
                  <a:cubicBezTo>
                    <a:pt x="30817" y="43261"/>
                    <a:pt x="34742" y="40709"/>
                    <a:pt x="34742" y="37608"/>
                  </a:cubicBezTo>
                  <a:cubicBezTo>
                    <a:pt x="34742" y="35763"/>
                    <a:pt x="33368" y="34153"/>
                    <a:pt x="31249" y="33093"/>
                  </a:cubicBezTo>
                  <a:cubicBezTo>
                    <a:pt x="32583" y="32112"/>
                    <a:pt x="33368" y="30816"/>
                    <a:pt x="33368" y="29403"/>
                  </a:cubicBezTo>
                  <a:cubicBezTo>
                    <a:pt x="33368" y="27715"/>
                    <a:pt x="32230" y="26184"/>
                    <a:pt x="30385" y="25163"/>
                  </a:cubicBezTo>
                  <a:cubicBezTo>
                    <a:pt x="32112" y="24143"/>
                    <a:pt x="33172" y="22651"/>
                    <a:pt x="33172" y="21042"/>
                  </a:cubicBezTo>
                  <a:cubicBezTo>
                    <a:pt x="33172" y="19196"/>
                    <a:pt x="31798" y="17587"/>
                    <a:pt x="29678" y="16527"/>
                  </a:cubicBezTo>
                  <a:cubicBezTo>
                    <a:pt x="31013" y="15546"/>
                    <a:pt x="31838" y="14250"/>
                    <a:pt x="31838" y="12837"/>
                  </a:cubicBezTo>
                  <a:cubicBezTo>
                    <a:pt x="31838" y="11031"/>
                    <a:pt x="30464" y="9422"/>
                    <a:pt x="28383" y="8362"/>
                  </a:cubicBezTo>
                  <a:cubicBezTo>
                    <a:pt x="28501" y="8008"/>
                    <a:pt x="28540" y="7616"/>
                    <a:pt x="28540" y="7223"/>
                  </a:cubicBezTo>
                  <a:cubicBezTo>
                    <a:pt x="28540" y="3219"/>
                    <a:pt x="23515" y="0"/>
                    <a:pt x="173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1" name="Google Shape;891;p36"/>
            <p:cNvSpPr/>
            <p:nvPr/>
          </p:nvSpPr>
          <p:spPr>
            <a:xfrm>
              <a:off x="-179259" y="4378351"/>
              <a:ext cx="9944790" cy="74756"/>
            </a:xfrm>
            <a:custGeom>
              <a:avLst/>
              <a:gdLst/>
              <a:ahLst/>
              <a:cxnLst/>
              <a:rect l="l" t="t" r="r" b="b"/>
              <a:pathLst>
                <a:path w="209001" h="1571" extrusionOk="0">
                  <a:moveTo>
                    <a:pt x="0" y="1"/>
                  </a:moveTo>
                  <a:lnTo>
                    <a:pt x="209000" y="1"/>
                  </a:lnTo>
                  <a:lnTo>
                    <a:pt x="209000" y="1571"/>
                  </a:lnTo>
                  <a:lnTo>
                    <a:pt x="0" y="157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2" name="Google Shape;892;p36"/>
            <p:cNvSpPr/>
            <p:nvPr/>
          </p:nvSpPr>
          <p:spPr>
            <a:xfrm>
              <a:off x="-179259" y="4798245"/>
              <a:ext cx="9944790" cy="48"/>
            </a:xfrm>
            <a:custGeom>
              <a:avLst/>
              <a:gdLst/>
              <a:ahLst/>
              <a:cxnLst/>
              <a:rect l="l" t="t" r="r" b="b"/>
              <a:pathLst>
                <a:path w="209001" h="1" fill="none" extrusionOk="0">
                  <a:moveTo>
                    <a:pt x="0" y="1"/>
                  </a:moveTo>
                  <a:lnTo>
                    <a:pt x="209000" y="1"/>
                  </a:lnTo>
                </a:path>
              </a:pathLst>
            </a:custGeom>
            <a:noFill/>
            <a:ln w="43175" cap="rnd" cmpd="sng">
              <a:solidFill>
                <a:srgbClr val="FFFFFF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893" name="Google Shape;893;p36"/>
          <p:cNvGrpSpPr/>
          <p:nvPr/>
        </p:nvGrpSpPr>
        <p:grpSpPr>
          <a:xfrm flipH="1">
            <a:off x="8270069" y="4470284"/>
            <a:ext cx="3668707" cy="1827857"/>
            <a:chOff x="404850" y="2182975"/>
            <a:chExt cx="2230850" cy="1111475"/>
          </a:xfrm>
        </p:grpSpPr>
        <p:sp>
          <p:nvSpPr>
            <p:cNvPr id="894" name="Google Shape;894;p36"/>
            <p:cNvSpPr/>
            <p:nvPr/>
          </p:nvSpPr>
          <p:spPr>
            <a:xfrm>
              <a:off x="433900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5" name="Google Shape;895;p36"/>
            <p:cNvSpPr/>
            <p:nvPr/>
          </p:nvSpPr>
          <p:spPr>
            <a:xfrm>
              <a:off x="709675" y="2182975"/>
              <a:ext cx="70050" cy="69675"/>
            </a:xfrm>
            <a:custGeom>
              <a:avLst/>
              <a:gdLst/>
              <a:ahLst/>
              <a:cxnLst/>
              <a:rect l="l" t="t" r="r" b="b"/>
              <a:pathLst>
                <a:path w="2802" h="2787" extrusionOk="0">
                  <a:moveTo>
                    <a:pt x="1401" y="1"/>
                  </a:moveTo>
                  <a:cubicBezTo>
                    <a:pt x="637" y="1"/>
                    <a:pt x="0" y="622"/>
                    <a:pt x="0" y="1386"/>
                  </a:cubicBezTo>
                  <a:cubicBezTo>
                    <a:pt x="0" y="2166"/>
                    <a:pt x="637" y="2787"/>
                    <a:pt x="1401" y="2787"/>
                  </a:cubicBezTo>
                  <a:cubicBezTo>
                    <a:pt x="2181" y="2787"/>
                    <a:pt x="2802" y="2166"/>
                    <a:pt x="2802" y="1386"/>
                  </a:cubicBezTo>
                  <a:cubicBezTo>
                    <a:pt x="2802" y="622"/>
                    <a:pt x="2181" y="1"/>
                    <a:pt x="1401" y="1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6" name="Google Shape;896;p36"/>
            <p:cNvSpPr/>
            <p:nvPr/>
          </p:nvSpPr>
          <p:spPr>
            <a:xfrm>
              <a:off x="480450" y="2217600"/>
              <a:ext cx="1753325" cy="854800"/>
            </a:xfrm>
            <a:custGeom>
              <a:avLst/>
              <a:gdLst/>
              <a:ahLst/>
              <a:cxnLst/>
              <a:rect l="l" t="t" r="r" b="b"/>
              <a:pathLst>
                <a:path w="70133" h="34192" extrusionOk="0">
                  <a:moveTo>
                    <a:pt x="7148" y="1"/>
                  </a:moveTo>
                  <a:cubicBezTo>
                    <a:pt x="3200" y="1"/>
                    <a:pt x="1" y="3200"/>
                    <a:pt x="1" y="7148"/>
                  </a:cubicBezTo>
                  <a:lnTo>
                    <a:pt x="1" y="27044"/>
                  </a:lnTo>
                  <a:cubicBezTo>
                    <a:pt x="1" y="30992"/>
                    <a:pt x="3200" y="34191"/>
                    <a:pt x="7148" y="34191"/>
                  </a:cubicBezTo>
                  <a:lnTo>
                    <a:pt x="62986" y="34191"/>
                  </a:lnTo>
                  <a:cubicBezTo>
                    <a:pt x="66934" y="34191"/>
                    <a:pt x="70133" y="30992"/>
                    <a:pt x="70133" y="30658"/>
                  </a:cubicBezTo>
                  <a:lnTo>
                    <a:pt x="70133" y="10761"/>
                  </a:lnTo>
                  <a:cubicBezTo>
                    <a:pt x="70133" y="3200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8B0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7" name="Google Shape;897;p36"/>
            <p:cNvSpPr/>
            <p:nvPr/>
          </p:nvSpPr>
          <p:spPr>
            <a:xfrm>
              <a:off x="480450" y="2218000"/>
              <a:ext cx="2102325" cy="854400"/>
            </a:xfrm>
            <a:custGeom>
              <a:avLst/>
              <a:gdLst/>
              <a:ahLst/>
              <a:cxnLst/>
              <a:rect l="l" t="t" r="r" b="b"/>
              <a:pathLst>
                <a:path w="84093" h="34176" extrusionOk="0">
                  <a:moveTo>
                    <a:pt x="7148" y="1"/>
                  </a:moveTo>
                  <a:cubicBezTo>
                    <a:pt x="3200" y="1"/>
                    <a:pt x="1" y="3184"/>
                    <a:pt x="1" y="7132"/>
                  </a:cubicBezTo>
                  <a:lnTo>
                    <a:pt x="1" y="27028"/>
                  </a:lnTo>
                  <a:cubicBezTo>
                    <a:pt x="1" y="30976"/>
                    <a:pt x="3200" y="34175"/>
                    <a:pt x="7148" y="34175"/>
                  </a:cubicBezTo>
                  <a:lnTo>
                    <a:pt x="79254" y="34175"/>
                  </a:lnTo>
                  <a:cubicBezTo>
                    <a:pt x="81928" y="34175"/>
                    <a:pt x="84093" y="32011"/>
                    <a:pt x="84093" y="29337"/>
                  </a:cubicBezTo>
                  <a:lnTo>
                    <a:pt x="84093" y="21776"/>
                  </a:lnTo>
                  <a:cubicBezTo>
                    <a:pt x="84093" y="19102"/>
                    <a:pt x="81928" y="16937"/>
                    <a:pt x="79254" y="16937"/>
                  </a:cubicBezTo>
                  <a:lnTo>
                    <a:pt x="70133" y="16937"/>
                  </a:lnTo>
                  <a:lnTo>
                    <a:pt x="70133" y="7132"/>
                  </a:lnTo>
                  <a:cubicBezTo>
                    <a:pt x="70133" y="3184"/>
                    <a:pt x="66934" y="1"/>
                    <a:pt x="62986" y="1"/>
                  </a:cubicBezTo>
                  <a:close/>
                </a:path>
              </a:pathLst>
            </a:custGeom>
            <a:solidFill>
              <a:srgbClr val="F0B0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8" name="Google Shape;898;p36"/>
            <p:cNvSpPr/>
            <p:nvPr/>
          </p:nvSpPr>
          <p:spPr>
            <a:xfrm>
              <a:off x="404850" y="2860275"/>
              <a:ext cx="296075" cy="212125"/>
            </a:xfrm>
            <a:custGeom>
              <a:avLst/>
              <a:gdLst/>
              <a:ahLst/>
              <a:cxnLst/>
              <a:rect l="l" t="t" r="r" b="b"/>
              <a:pathLst>
                <a:path w="11843" h="8485" extrusionOk="0">
                  <a:moveTo>
                    <a:pt x="4234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4" y="8484"/>
                  </a:cubicBezTo>
                  <a:lnTo>
                    <a:pt x="7593" y="8484"/>
                  </a:lnTo>
                  <a:cubicBezTo>
                    <a:pt x="9933" y="8484"/>
                    <a:pt x="11843" y="6574"/>
                    <a:pt x="11843" y="4234"/>
                  </a:cubicBezTo>
                  <a:cubicBezTo>
                    <a:pt x="11843" y="1895"/>
                    <a:pt x="9933" y="0"/>
                    <a:pt x="759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9" name="Google Shape;899;p36"/>
            <p:cNvSpPr/>
            <p:nvPr/>
          </p:nvSpPr>
          <p:spPr>
            <a:xfrm>
              <a:off x="2356725" y="2860275"/>
              <a:ext cx="278975" cy="212125"/>
            </a:xfrm>
            <a:custGeom>
              <a:avLst/>
              <a:gdLst/>
              <a:ahLst/>
              <a:cxnLst/>
              <a:rect l="l" t="t" r="r" b="b"/>
              <a:pathLst>
                <a:path w="11159" h="8485" extrusionOk="0">
                  <a:moveTo>
                    <a:pt x="4235" y="0"/>
                  </a:moveTo>
                  <a:cubicBezTo>
                    <a:pt x="1895" y="0"/>
                    <a:pt x="0" y="1895"/>
                    <a:pt x="0" y="4234"/>
                  </a:cubicBezTo>
                  <a:cubicBezTo>
                    <a:pt x="0" y="6574"/>
                    <a:pt x="1895" y="8484"/>
                    <a:pt x="4235" y="8484"/>
                  </a:cubicBezTo>
                  <a:lnTo>
                    <a:pt x="6925" y="8484"/>
                  </a:lnTo>
                  <a:cubicBezTo>
                    <a:pt x="9264" y="8484"/>
                    <a:pt x="11159" y="6574"/>
                    <a:pt x="11159" y="4234"/>
                  </a:cubicBezTo>
                  <a:cubicBezTo>
                    <a:pt x="11159" y="1895"/>
                    <a:pt x="9264" y="0"/>
                    <a:pt x="6925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0" name="Google Shape;900;p36"/>
            <p:cNvSpPr/>
            <p:nvPr/>
          </p:nvSpPr>
          <p:spPr>
            <a:xfrm>
              <a:off x="70130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51" y="11763"/>
                  </a:lnTo>
                  <a:cubicBezTo>
                    <a:pt x="22651" y="11620"/>
                    <a:pt x="22651" y="11477"/>
                    <a:pt x="22651" y="11318"/>
                  </a:cubicBezTo>
                  <a:cubicBezTo>
                    <a:pt x="22651" y="5062"/>
                    <a:pt x="17590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1" name="Google Shape;901;p36"/>
            <p:cNvSpPr/>
            <p:nvPr/>
          </p:nvSpPr>
          <p:spPr>
            <a:xfrm>
              <a:off x="751450" y="2828050"/>
              <a:ext cx="466400" cy="466400"/>
            </a:xfrm>
            <a:custGeom>
              <a:avLst/>
              <a:gdLst/>
              <a:ahLst/>
              <a:cxnLst/>
              <a:rect l="l" t="t" r="r" b="b"/>
              <a:pathLst>
                <a:path w="18656" h="18656" extrusionOk="0">
                  <a:moveTo>
                    <a:pt x="9328" y="0"/>
                  </a:moveTo>
                  <a:cubicBezTo>
                    <a:pt x="4171" y="0"/>
                    <a:pt x="1" y="4186"/>
                    <a:pt x="1" y="9328"/>
                  </a:cubicBezTo>
                  <a:cubicBezTo>
                    <a:pt x="1" y="14485"/>
                    <a:pt x="4171" y="18655"/>
                    <a:pt x="9328" y="18655"/>
                  </a:cubicBezTo>
                  <a:cubicBezTo>
                    <a:pt x="14485" y="18655"/>
                    <a:pt x="18656" y="14485"/>
                    <a:pt x="18656" y="9328"/>
                  </a:cubicBezTo>
                  <a:cubicBezTo>
                    <a:pt x="18656" y="4186"/>
                    <a:pt x="14485" y="0"/>
                    <a:pt x="932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2" name="Google Shape;902;p36"/>
            <p:cNvSpPr/>
            <p:nvPr/>
          </p:nvSpPr>
          <p:spPr>
            <a:xfrm>
              <a:off x="845750" y="2922350"/>
              <a:ext cx="277800" cy="278175"/>
            </a:xfrm>
            <a:custGeom>
              <a:avLst/>
              <a:gdLst/>
              <a:ahLst/>
              <a:cxnLst/>
              <a:rect l="l" t="t" r="r" b="b"/>
              <a:pathLst>
                <a:path w="11112" h="11127" extrusionOk="0">
                  <a:moveTo>
                    <a:pt x="5556" y="1"/>
                  </a:moveTo>
                  <a:cubicBezTo>
                    <a:pt x="2484" y="1"/>
                    <a:pt x="1" y="2484"/>
                    <a:pt x="1" y="5556"/>
                  </a:cubicBezTo>
                  <a:cubicBezTo>
                    <a:pt x="1" y="8628"/>
                    <a:pt x="2484" y="11127"/>
                    <a:pt x="5556" y="11127"/>
                  </a:cubicBezTo>
                  <a:cubicBezTo>
                    <a:pt x="8628" y="11127"/>
                    <a:pt x="11111" y="8628"/>
                    <a:pt x="11111" y="5556"/>
                  </a:cubicBezTo>
                  <a:cubicBezTo>
                    <a:pt x="11111" y="2484"/>
                    <a:pt x="8628" y="1"/>
                    <a:pt x="55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3" name="Google Shape;903;p36"/>
            <p:cNvSpPr/>
            <p:nvPr/>
          </p:nvSpPr>
          <p:spPr>
            <a:xfrm>
              <a:off x="1934525" y="2321875"/>
              <a:ext cx="312400" cy="253500"/>
            </a:xfrm>
            <a:custGeom>
              <a:avLst/>
              <a:gdLst/>
              <a:ahLst/>
              <a:cxnLst/>
              <a:rect l="l" t="t" r="r" b="b"/>
              <a:pathLst>
                <a:path w="12496" h="10140" extrusionOk="0">
                  <a:moveTo>
                    <a:pt x="3184" y="0"/>
                  </a:moveTo>
                  <a:cubicBezTo>
                    <a:pt x="1417" y="0"/>
                    <a:pt x="0" y="1417"/>
                    <a:pt x="0" y="3184"/>
                  </a:cubicBezTo>
                  <a:lnTo>
                    <a:pt x="0" y="6956"/>
                  </a:lnTo>
                  <a:cubicBezTo>
                    <a:pt x="0" y="8707"/>
                    <a:pt x="1417" y="10140"/>
                    <a:pt x="3184" y="10140"/>
                  </a:cubicBezTo>
                  <a:lnTo>
                    <a:pt x="12288" y="10140"/>
                  </a:lnTo>
                  <a:cubicBezTo>
                    <a:pt x="12352" y="10108"/>
                    <a:pt x="12416" y="10108"/>
                    <a:pt x="12495" y="10108"/>
                  </a:cubicBezTo>
                  <a:lnTo>
                    <a:pt x="12495" y="2977"/>
                  </a:lnTo>
                  <a:cubicBezTo>
                    <a:pt x="12495" y="1958"/>
                    <a:pt x="12272" y="939"/>
                    <a:pt x="11843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4" name="Google Shape;904;p36"/>
            <p:cNvSpPr/>
            <p:nvPr/>
          </p:nvSpPr>
          <p:spPr>
            <a:xfrm>
              <a:off x="1960775" y="2348125"/>
              <a:ext cx="286550" cy="200600"/>
            </a:xfrm>
            <a:custGeom>
              <a:avLst/>
              <a:gdLst/>
              <a:ahLst/>
              <a:cxnLst/>
              <a:rect l="l" t="t" r="r" b="b"/>
              <a:pathLst>
                <a:path w="11462" h="8024" extrusionOk="0">
                  <a:moveTo>
                    <a:pt x="2134" y="1"/>
                  </a:moveTo>
                  <a:cubicBezTo>
                    <a:pt x="956" y="1"/>
                    <a:pt x="1" y="940"/>
                    <a:pt x="1" y="2118"/>
                  </a:cubicBezTo>
                  <a:lnTo>
                    <a:pt x="1" y="5890"/>
                  </a:lnTo>
                  <a:cubicBezTo>
                    <a:pt x="1" y="7068"/>
                    <a:pt x="956" y="8023"/>
                    <a:pt x="2134" y="8023"/>
                  </a:cubicBezTo>
                  <a:lnTo>
                    <a:pt x="11445" y="8023"/>
                  </a:lnTo>
                  <a:lnTo>
                    <a:pt x="11445" y="1927"/>
                  </a:lnTo>
                  <a:cubicBezTo>
                    <a:pt x="11461" y="1274"/>
                    <a:pt x="11366" y="621"/>
                    <a:pt x="11175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5" name="Google Shape;905;p36"/>
            <p:cNvSpPr/>
            <p:nvPr/>
          </p:nvSpPr>
          <p:spPr>
            <a:xfrm>
              <a:off x="1971525" y="2349725"/>
              <a:ext cx="276200" cy="199000"/>
            </a:xfrm>
            <a:custGeom>
              <a:avLst/>
              <a:gdLst/>
              <a:ahLst/>
              <a:cxnLst/>
              <a:rect l="l" t="t" r="r" b="b"/>
              <a:pathLst>
                <a:path w="11048" h="7960" extrusionOk="0">
                  <a:moveTo>
                    <a:pt x="10761" y="0"/>
                  </a:moveTo>
                  <a:lnTo>
                    <a:pt x="0" y="7100"/>
                  </a:lnTo>
                  <a:cubicBezTo>
                    <a:pt x="398" y="7641"/>
                    <a:pt x="1035" y="7959"/>
                    <a:pt x="1704" y="7959"/>
                  </a:cubicBezTo>
                  <a:lnTo>
                    <a:pt x="11015" y="7959"/>
                  </a:lnTo>
                  <a:lnTo>
                    <a:pt x="11047" y="1895"/>
                  </a:lnTo>
                  <a:cubicBezTo>
                    <a:pt x="11047" y="1242"/>
                    <a:pt x="10952" y="605"/>
                    <a:pt x="107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6" name="Google Shape;906;p36"/>
            <p:cNvSpPr/>
            <p:nvPr/>
          </p:nvSpPr>
          <p:spPr>
            <a:xfrm>
              <a:off x="1362275" y="2289225"/>
              <a:ext cx="443325" cy="728250"/>
            </a:xfrm>
            <a:custGeom>
              <a:avLst/>
              <a:gdLst/>
              <a:ahLst/>
              <a:cxnLst/>
              <a:rect l="l" t="t" r="r" b="b"/>
              <a:pathLst>
                <a:path w="17733" h="29130" fill="none" extrusionOk="0">
                  <a:moveTo>
                    <a:pt x="17733" y="25135"/>
                  </a:moveTo>
                  <a:cubicBezTo>
                    <a:pt x="17733" y="27347"/>
                    <a:pt x="16109" y="29130"/>
                    <a:pt x="14088" y="29130"/>
                  </a:cubicBezTo>
                  <a:lnTo>
                    <a:pt x="3646" y="29130"/>
                  </a:lnTo>
                  <a:cubicBezTo>
                    <a:pt x="1640" y="29130"/>
                    <a:pt x="1" y="27347"/>
                    <a:pt x="1" y="25135"/>
                  </a:cubicBezTo>
                  <a:lnTo>
                    <a:pt x="1" y="3996"/>
                  </a:lnTo>
                  <a:cubicBezTo>
                    <a:pt x="1" y="1784"/>
                    <a:pt x="1640" y="1"/>
                    <a:pt x="3646" y="1"/>
                  </a:cubicBezTo>
                  <a:lnTo>
                    <a:pt x="14088" y="1"/>
                  </a:lnTo>
                  <a:cubicBezTo>
                    <a:pt x="16109" y="1"/>
                    <a:pt x="17733" y="1784"/>
                    <a:pt x="17733" y="3996"/>
                  </a:cubicBezTo>
                  <a:close/>
                </a:path>
              </a:pathLst>
            </a:custGeom>
            <a:noFill/>
            <a:ln w="5175" cap="flat" cmpd="sng">
              <a:solidFill>
                <a:srgbClr val="273E4A"/>
              </a:solidFill>
              <a:prstDash val="solid"/>
              <a:miter lim="1591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7" name="Google Shape;907;p36"/>
            <p:cNvSpPr/>
            <p:nvPr/>
          </p:nvSpPr>
          <p:spPr>
            <a:xfrm>
              <a:off x="1790450" y="2778300"/>
              <a:ext cx="566300" cy="294100"/>
            </a:xfrm>
            <a:custGeom>
              <a:avLst/>
              <a:gdLst/>
              <a:ahLst/>
              <a:cxnLst/>
              <a:rect l="l" t="t" r="r" b="b"/>
              <a:pathLst>
                <a:path w="22652" h="11764" extrusionOk="0">
                  <a:moveTo>
                    <a:pt x="11334" y="0"/>
                  </a:moveTo>
                  <a:cubicBezTo>
                    <a:pt x="5079" y="0"/>
                    <a:pt x="1" y="5062"/>
                    <a:pt x="1" y="11318"/>
                  </a:cubicBezTo>
                  <a:cubicBezTo>
                    <a:pt x="1" y="11477"/>
                    <a:pt x="1" y="11620"/>
                    <a:pt x="17" y="11763"/>
                  </a:cubicBezTo>
                  <a:lnTo>
                    <a:pt x="22636" y="11763"/>
                  </a:lnTo>
                  <a:cubicBezTo>
                    <a:pt x="22636" y="11620"/>
                    <a:pt x="22651" y="11477"/>
                    <a:pt x="22651" y="11318"/>
                  </a:cubicBezTo>
                  <a:cubicBezTo>
                    <a:pt x="22651" y="5062"/>
                    <a:pt x="17574" y="0"/>
                    <a:pt x="113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8" name="Google Shape;908;p36"/>
            <p:cNvSpPr/>
            <p:nvPr/>
          </p:nvSpPr>
          <p:spPr>
            <a:xfrm>
              <a:off x="1840200" y="2828050"/>
              <a:ext cx="466800" cy="466400"/>
            </a:xfrm>
            <a:custGeom>
              <a:avLst/>
              <a:gdLst/>
              <a:ahLst/>
              <a:cxnLst/>
              <a:rect l="l" t="t" r="r" b="b"/>
              <a:pathLst>
                <a:path w="18672" h="18656" extrusionOk="0">
                  <a:moveTo>
                    <a:pt x="9344" y="0"/>
                  </a:moveTo>
                  <a:cubicBezTo>
                    <a:pt x="4187" y="0"/>
                    <a:pt x="1" y="4186"/>
                    <a:pt x="1" y="9328"/>
                  </a:cubicBezTo>
                  <a:cubicBezTo>
                    <a:pt x="1" y="14485"/>
                    <a:pt x="4187" y="18655"/>
                    <a:pt x="9344" y="18655"/>
                  </a:cubicBezTo>
                  <a:cubicBezTo>
                    <a:pt x="14486" y="18655"/>
                    <a:pt x="18672" y="14485"/>
                    <a:pt x="18672" y="9328"/>
                  </a:cubicBezTo>
                  <a:cubicBezTo>
                    <a:pt x="18672" y="4186"/>
                    <a:pt x="14486" y="0"/>
                    <a:pt x="9344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9" name="Google Shape;909;p36"/>
            <p:cNvSpPr/>
            <p:nvPr/>
          </p:nvSpPr>
          <p:spPr>
            <a:xfrm>
              <a:off x="1934525" y="2922350"/>
              <a:ext cx="278175" cy="278175"/>
            </a:xfrm>
            <a:custGeom>
              <a:avLst/>
              <a:gdLst/>
              <a:ahLst/>
              <a:cxnLst/>
              <a:rect l="l" t="t" r="r" b="b"/>
              <a:pathLst>
                <a:path w="11127" h="11127" extrusionOk="0">
                  <a:moveTo>
                    <a:pt x="5571" y="1"/>
                  </a:moveTo>
                  <a:cubicBezTo>
                    <a:pt x="2499" y="1"/>
                    <a:pt x="0" y="2484"/>
                    <a:pt x="0" y="5556"/>
                  </a:cubicBezTo>
                  <a:cubicBezTo>
                    <a:pt x="0" y="8628"/>
                    <a:pt x="2499" y="11127"/>
                    <a:pt x="5571" y="11127"/>
                  </a:cubicBezTo>
                  <a:cubicBezTo>
                    <a:pt x="8627" y="11127"/>
                    <a:pt x="11126" y="8628"/>
                    <a:pt x="11126" y="5556"/>
                  </a:cubicBezTo>
                  <a:cubicBezTo>
                    <a:pt x="11126" y="2484"/>
                    <a:pt x="8627" y="1"/>
                    <a:pt x="557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0" name="Google Shape;910;p36"/>
            <p:cNvSpPr/>
            <p:nvPr/>
          </p:nvSpPr>
          <p:spPr>
            <a:xfrm>
              <a:off x="529000" y="2595250"/>
              <a:ext cx="1717925" cy="8775"/>
            </a:xfrm>
            <a:custGeom>
              <a:avLst/>
              <a:gdLst/>
              <a:ahLst/>
              <a:cxnLst/>
              <a:rect l="l" t="t" r="r" b="b"/>
              <a:pathLst>
                <a:path w="68717" h="351" extrusionOk="0">
                  <a:moveTo>
                    <a:pt x="1" y="0"/>
                  </a:moveTo>
                  <a:lnTo>
                    <a:pt x="1" y="351"/>
                  </a:lnTo>
                  <a:lnTo>
                    <a:pt x="68716" y="351"/>
                  </a:lnTo>
                  <a:lnTo>
                    <a:pt x="68716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1" name="Google Shape;911;p36"/>
            <p:cNvSpPr/>
            <p:nvPr/>
          </p:nvSpPr>
          <p:spPr>
            <a:xfrm>
              <a:off x="529000" y="2769550"/>
              <a:ext cx="2054175" cy="8775"/>
            </a:xfrm>
            <a:custGeom>
              <a:avLst/>
              <a:gdLst/>
              <a:ahLst/>
              <a:cxnLst/>
              <a:rect l="l" t="t" r="r" b="b"/>
              <a:pathLst>
                <a:path w="82167" h="351" extrusionOk="0">
                  <a:moveTo>
                    <a:pt x="1" y="0"/>
                  </a:moveTo>
                  <a:lnTo>
                    <a:pt x="1" y="350"/>
                  </a:lnTo>
                  <a:lnTo>
                    <a:pt x="82167" y="350"/>
                  </a:lnTo>
                  <a:lnTo>
                    <a:pt x="82167" y="0"/>
                  </a:lnTo>
                  <a:close/>
                </a:path>
              </a:pathLst>
            </a:custGeom>
            <a:solidFill>
              <a:srgbClr val="273E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2" name="Google Shape;912;p36"/>
            <p:cNvSpPr/>
            <p:nvPr/>
          </p:nvSpPr>
          <p:spPr>
            <a:xfrm>
              <a:off x="2252875" y="2658925"/>
              <a:ext cx="69650" cy="69650"/>
            </a:xfrm>
            <a:custGeom>
              <a:avLst/>
              <a:gdLst/>
              <a:ahLst/>
              <a:cxnLst/>
              <a:rect l="l" t="t" r="r" b="b"/>
              <a:pathLst>
                <a:path w="2786" h="2786" extrusionOk="0">
                  <a:moveTo>
                    <a:pt x="1401" y="0"/>
                  </a:moveTo>
                  <a:cubicBezTo>
                    <a:pt x="621" y="0"/>
                    <a:pt x="0" y="621"/>
                    <a:pt x="0" y="1385"/>
                  </a:cubicBezTo>
                  <a:cubicBezTo>
                    <a:pt x="0" y="2165"/>
                    <a:pt x="621" y="2786"/>
                    <a:pt x="1401" y="2786"/>
                  </a:cubicBezTo>
                  <a:cubicBezTo>
                    <a:pt x="2165" y="2786"/>
                    <a:pt x="2786" y="2165"/>
                    <a:pt x="2786" y="1385"/>
                  </a:cubicBezTo>
                  <a:cubicBezTo>
                    <a:pt x="2786" y="621"/>
                    <a:pt x="2165" y="0"/>
                    <a:pt x="1401" y="0"/>
                  </a:cubicBezTo>
                  <a:close/>
                </a:path>
              </a:pathLst>
            </a:custGeom>
            <a:solidFill>
              <a:srgbClr val="E155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3" name="Google Shape;913;p36"/>
            <p:cNvSpPr/>
            <p:nvPr/>
          </p:nvSpPr>
          <p:spPr>
            <a:xfrm>
              <a:off x="526625" y="2321875"/>
              <a:ext cx="386400" cy="252700"/>
            </a:xfrm>
            <a:custGeom>
              <a:avLst/>
              <a:gdLst/>
              <a:ahLst/>
              <a:cxnLst/>
              <a:rect l="l" t="t" r="r" b="b"/>
              <a:pathLst>
                <a:path w="15456" h="10108" extrusionOk="0">
                  <a:moveTo>
                    <a:pt x="3168" y="0"/>
                  </a:moveTo>
                  <a:cubicBezTo>
                    <a:pt x="1417" y="0"/>
                    <a:pt x="0" y="1417"/>
                    <a:pt x="0" y="3168"/>
                  </a:cubicBezTo>
                  <a:lnTo>
                    <a:pt x="0" y="6940"/>
                  </a:lnTo>
                  <a:cubicBezTo>
                    <a:pt x="0" y="8691"/>
                    <a:pt x="1417" y="10108"/>
                    <a:pt x="3168" y="10108"/>
                  </a:cubicBezTo>
                  <a:lnTo>
                    <a:pt x="12288" y="10108"/>
                  </a:lnTo>
                  <a:cubicBezTo>
                    <a:pt x="14039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39" y="0"/>
                    <a:pt x="12288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4" name="Google Shape;914;p36"/>
            <p:cNvSpPr/>
            <p:nvPr/>
          </p:nvSpPr>
          <p:spPr>
            <a:xfrm>
              <a:off x="552875" y="2347725"/>
              <a:ext cx="333900" cy="201000"/>
            </a:xfrm>
            <a:custGeom>
              <a:avLst/>
              <a:gdLst/>
              <a:ahLst/>
              <a:cxnLst/>
              <a:rect l="l" t="t" r="r" b="b"/>
              <a:pathLst>
                <a:path w="13356" h="8040" extrusionOk="0">
                  <a:moveTo>
                    <a:pt x="2118" y="1"/>
                  </a:moveTo>
                  <a:cubicBezTo>
                    <a:pt x="940" y="1"/>
                    <a:pt x="1" y="956"/>
                    <a:pt x="1" y="2134"/>
                  </a:cubicBezTo>
                  <a:lnTo>
                    <a:pt x="1" y="5906"/>
                  </a:lnTo>
                  <a:cubicBezTo>
                    <a:pt x="1" y="7084"/>
                    <a:pt x="940" y="8039"/>
                    <a:pt x="2118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5" name="Google Shape;915;p36"/>
            <p:cNvSpPr/>
            <p:nvPr/>
          </p:nvSpPr>
          <p:spPr>
            <a:xfrm>
              <a:off x="572375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43" y="0"/>
                  </a:moveTo>
                  <a:lnTo>
                    <a:pt x="1" y="7036"/>
                  </a:lnTo>
                  <a:cubicBezTo>
                    <a:pt x="383" y="7338"/>
                    <a:pt x="860" y="7513"/>
                    <a:pt x="1338" y="7513"/>
                  </a:cubicBezTo>
                  <a:lnTo>
                    <a:pt x="10458" y="7513"/>
                  </a:lnTo>
                  <a:cubicBezTo>
                    <a:pt x="11620" y="7513"/>
                    <a:pt x="12575" y="6558"/>
                    <a:pt x="12575" y="5380"/>
                  </a:cubicBezTo>
                  <a:lnTo>
                    <a:pt x="12575" y="1608"/>
                  </a:lnTo>
                  <a:cubicBezTo>
                    <a:pt x="12575" y="987"/>
                    <a:pt x="12305" y="414"/>
                    <a:pt x="118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6" name="Google Shape;916;p36"/>
            <p:cNvSpPr/>
            <p:nvPr/>
          </p:nvSpPr>
          <p:spPr>
            <a:xfrm>
              <a:off x="95320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68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68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7" name="Google Shape;917;p36"/>
            <p:cNvSpPr/>
            <p:nvPr/>
          </p:nvSpPr>
          <p:spPr>
            <a:xfrm>
              <a:off x="979475" y="2347725"/>
              <a:ext cx="333875" cy="201000"/>
            </a:xfrm>
            <a:custGeom>
              <a:avLst/>
              <a:gdLst/>
              <a:ahLst/>
              <a:cxnLst/>
              <a:rect l="l" t="t" r="r" b="b"/>
              <a:pathLst>
                <a:path w="13355" h="8040" extrusionOk="0">
                  <a:moveTo>
                    <a:pt x="2117" y="1"/>
                  </a:moveTo>
                  <a:cubicBezTo>
                    <a:pt x="939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39" y="8039"/>
                    <a:pt x="2117" y="8039"/>
                  </a:cubicBezTo>
                  <a:lnTo>
                    <a:pt x="11238" y="8039"/>
                  </a:lnTo>
                  <a:cubicBezTo>
                    <a:pt x="12416" y="8039"/>
                    <a:pt x="13355" y="7084"/>
                    <a:pt x="13355" y="5906"/>
                  </a:cubicBezTo>
                  <a:lnTo>
                    <a:pt x="13355" y="2134"/>
                  </a:lnTo>
                  <a:cubicBezTo>
                    <a:pt x="13355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8" name="Google Shape;918;p36"/>
            <p:cNvSpPr/>
            <p:nvPr/>
          </p:nvSpPr>
          <p:spPr>
            <a:xfrm>
              <a:off x="999375" y="2360875"/>
              <a:ext cx="313975" cy="187850"/>
            </a:xfrm>
            <a:custGeom>
              <a:avLst/>
              <a:gdLst/>
              <a:ahLst/>
              <a:cxnLst/>
              <a:rect l="l" t="t" r="r" b="b"/>
              <a:pathLst>
                <a:path w="12559" h="7514" extrusionOk="0">
                  <a:moveTo>
                    <a:pt x="11827" y="0"/>
                  </a:moveTo>
                  <a:lnTo>
                    <a:pt x="0" y="7036"/>
                  </a:lnTo>
                  <a:cubicBezTo>
                    <a:pt x="366" y="7338"/>
                    <a:pt x="844" y="7513"/>
                    <a:pt x="1321" y="7513"/>
                  </a:cubicBezTo>
                  <a:lnTo>
                    <a:pt x="10442" y="7513"/>
                  </a:lnTo>
                  <a:cubicBezTo>
                    <a:pt x="11604" y="7513"/>
                    <a:pt x="12559" y="6558"/>
                    <a:pt x="12559" y="5380"/>
                  </a:cubicBezTo>
                  <a:lnTo>
                    <a:pt x="12559" y="1608"/>
                  </a:lnTo>
                  <a:cubicBezTo>
                    <a:pt x="12559" y="1003"/>
                    <a:pt x="12288" y="414"/>
                    <a:pt x="118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9" name="Google Shape;919;p36"/>
            <p:cNvSpPr/>
            <p:nvPr/>
          </p:nvSpPr>
          <p:spPr>
            <a:xfrm>
              <a:off x="1387750" y="2321875"/>
              <a:ext cx="386425" cy="252700"/>
            </a:xfrm>
            <a:custGeom>
              <a:avLst/>
              <a:gdLst/>
              <a:ahLst/>
              <a:cxnLst/>
              <a:rect l="l" t="t" r="r" b="b"/>
              <a:pathLst>
                <a:path w="15457" h="10108" extrusionOk="0">
                  <a:moveTo>
                    <a:pt x="3184" y="0"/>
                  </a:moveTo>
                  <a:cubicBezTo>
                    <a:pt x="1417" y="0"/>
                    <a:pt x="1" y="1417"/>
                    <a:pt x="1" y="3168"/>
                  </a:cubicBezTo>
                  <a:lnTo>
                    <a:pt x="1" y="6940"/>
                  </a:lnTo>
                  <a:cubicBezTo>
                    <a:pt x="1" y="8691"/>
                    <a:pt x="1417" y="10108"/>
                    <a:pt x="3184" y="10108"/>
                  </a:cubicBezTo>
                  <a:lnTo>
                    <a:pt x="12289" y="10108"/>
                  </a:lnTo>
                  <a:cubicBezTo>
                    <a:pt x="14040" y="10108"/>
                    <a:pt x="15456" y="8691"/>
                    <a:pt x="15456" y="6940"/>
                  </a:cubicBezTo>
                  <a:lnTo>
                    <a:pt x="15456" y="3168"/>
                  </a:lnTo>
                  <a:cubicBezTo>
                    <a:pt x="15456" y="1417"/>
                    <a:pt x="14040" y="0"/>
                    <a:pt x="12289" y="0"/>
                  </a:cubicBez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0" name="Google Shape;920;p36"/>
            <p:cNvSpPr/>
            <p:nvPr/>
          </p:nvSpPr>
          <p:spPr>
            <a:xfrm>
              <a:off x="1414025" y="2347725"/>
              <a:ext cx="334275" cy="201000"/>
            </a:xfrm>
            <a:custGeom>
              <a:avLst/>
              <a:gdLst/>
              <a:ahLst/>
              <a:cxnLst/>
              <a:rect l="l" t="t" r="r" b="b"/>
              <a:pathLst>
                <a:path w="13371" h="8040" extrusionOk="0">
                  <a:moveTo>
                    <a:pt x="2133" y="1"/>
                  </a:moveTo>
                  <a:cubicBezTo>
                    <a:pt x="955" y="1"/>
                    <a:pt x="0" y="956"/>
                    <a:pt x="0" y="2134"/>
                  </a:cubicBezTo>
                  <a:lnTo>
                    <a:pt x="0" y="5906"/>
                  </a:lnTo>
                  <a:cubicBezTo>
                    <a:pt x="0" y="7084"/>
                    <a:pt x="955" y="8039"/>
                    <a:pt x="2133" y="8039"/>
                  </a:cubicBezTo>
                  <a:lnTo>
                    <a:pt x="11238" y="8039"/>
                  </a:lnTo>
                  <a:cubicBezTo>
                    <a:pt x="12416" y="8039"/>
                    <a:pt x="13371" y="7084"/>
                    <a:pt x="13371" y="5906"/>
                  </a:cubicBezTo>
                  <a:lnTo>
                    <a:pt x="13371" y="2134"/>
                  </a:lnTo>
                  <a:cubicBezTo>
                    <a:pt x="13371" y="956"/>
                    <a:pt x="12416" y="1"/>
                    <a:pt x="11238" y="1"/>
                  </a:cubicBezTo>
                  <a:close/>
                </a:path>
              </a:pathLst>
            </a:custGeom>
            <a:solidFill>
              <a:srgbClr val="9EDA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1" name="Google Shape;921;p36"/>
            <p:cNvSpPr/>
            <p:nvPr/>
          </p:nvSpPr>
          <p:spPr>
            <a:xfrm>
              <a:off x="1433900" y="2360875"/>
              <a:ext cx="314400" cy="187850"/>
            </a:xfrm>
            <a:custGeom>
              <a:avLst/>
              <a:gdLst/>
              <a:ahLst/>
              <a:cxnLst/>
              <a:rect l="l" t="t" r="r" b="b"/>
              <a:pathLst>
                <a:path w="12576" h="7514" extrusionOk="0">
                  <a:moveTo>
                    <a:pt x="11828" y="0"/>
                  </a:moveTo>
                  <a:lnTo>
                    <a:pt x="1" y="7036"/>
                  </a:lnTo>
                  <a:cubicBezTo>
                    <a:pt x="367" y="7338"/>
                    <a:pt x="845" y="7513"/>
                    <a:pt x="1338" y="7513"/>
                  </a:cubicBezTo>
                  <a:lnTo>
                    <a:pt x="10443" y="7513"/>
                  </a:lnTo>
                  <a:cubicBezTo>
                    <a:pt x="11621" y="7513"/>
                    <a:pt x="12576" y="6558"/>
                    <a:pt x="12576" y="5380"/>
                  </a:cubicBezTo>
                  <a:lnTo>
                    <a:pt x="12576" y="1608"/>
                  </a:lnTo>
                  <a:cubicBezTo>
                    <a:pt x="12576" y="987"/>
                    <a:pt x="12305" y="414"/>
                    <a:pt x="11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6438497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38"/>
          <p:cNvSpPr/>
          <p:nvPr/>
        </p:nvSpPr>
        <p:spPr>
          <a:xfrm>
            <a:off x="-19648" y="5636401"/>
            <a:ext cx="12429661" cy="1032008"/>
          </a:xfrm>
          <a:custGeom>
            <a:avLst/>
            <a:gdLst/>
            <a:ahLst/>
            <a:cxnLst/>
            <a:rect l="l" t="t" r="r" b="b"/>
            <a:pathLst>
              <a:path w="209001" h="17352" extrusionOk="0">
                <a:moveTo>
                  <a:pt x="0" y="0"/>
                </a:moveTo>
                <a:lnTo>
                  <a:pt x="0" y="17352"/>
                </a:lnTo>
                <a:lnTo>
                  <a:pt x="209000" y="17352"/>
                </a:lnTo>
                <a:lnTo>
                  <a:pt x="20900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112" name="Google Shape;1112;p38"/>
          <p:cNvGrpSpPr/>
          <p:nvPr/>
        </p:nvGrpSpPr>
        <p:grpSpPr>
          <a:xfrm>
            <a:off x="10816278" y="704876"/>
            <a:ext cx="1274223" cy="6344109"/>
            <a:chOff x="-5509963" y="1180077"/>
            <a:chExt cx="520006" cy="2589009"/>
          </a:xfrm>
        </p:grpSpPr>
        <p:sp>
          <p:nvSpPr>
            <p:cNvPr id="1113" name="Google Shape;1113;p38"/>
            <p:cNvSpPr/>
            <p:nvPr/>
          </p:nvSpPr>
          <p:spPr>
            <a:xfrm>
              <a:off x="-5293654" y="1411411"/>
              <a:ext cx="60752" cy="2357676"/>
            </a:xfrm>
            <a:custGeom>
              <a:avLst/>
              <a:gdLst/>
              <a:ahLst/>
              <a:cxnLst/>
              <a:rect l="l" t="t" r="r" b="b"/>
              <a:pathLst>
                <a:path w="2883" h="111884" extrusionOk="0">
                  <a:moveTo>
                    <a:pt x="1" y="0"/>
                  </a:moveTo>
                  <a:lnTo>
                    <a:pt x="1" y="111171"/>
                  </a:lnTo>
                  <a:cubicBezTo>
                    <a:pt x="1" y="111560"/>
                    <a:pt x="648" y="111883"/>
                    <a:pt x="1425" y="111883"/>
                  </a:cubicBezTo>
                  <a:cubicBezTo>
                    <a:pt x="2235" y="111883"/>
                    <a:pt x="2883" y="111560"/>
                    <a:pt x="2883" y="111171"/>
                  </a:cubicBezTo>
                  <a:lnTo>
                    <a:pt x="2883" y="0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4" name="Google Shape;1114;p38"/>
            <p:cNvSpPr/>
            <p:nvPr/>
          </p:nvSpPr>
          <p:spPr>
            <a:xfrm>
              <a:off x="-5509963" y="1180077"/>
              <a:ext cx="520006" cy="522050"/>
            </a:xfrm>
            <a:custGeom>
              <a:avLst/>
              <a:gdLst/>
              <a:ahLst/>
              <a:cxnLst/>
              <a:rect l="l" t="t" r="r" b="b"/>
              <a:pathLst>
                <a:path w="24677" h="24774" extrusionOk="0">
                  <a:moveTo>
                    <a:pt x="1684" y="1"/>
                  </a:moveTo>
                  <a:lnTo>
                    <a:pt x="22960" y="1"/>
                  </a:lnTo>
                  <a:cubicBezTo>
                    <a:pt x="23931" y="1"/>
                    <a:pt x="24676" y="778"/>
                    <a:pt x="24676" y="1717"/>
                  </a:cubicBezTo>
                  <a:lnTo>
                    <a:pt x="24676" y="23057"/>
                  </a:lnTo>
                  <a:cubicBezTo>
                    <a:pt x="24676" y="23996"/>
                    <a:pt x="23931" y="24774"/>
                    <a:pt x="22960" y="24774"/>
                  </a:cubicBezTo>
                  <a:lnTo>
                    <a:pt x="1684" y="24774"/>
                  </a:lnTo>
                  <a:cubicBezTo>
                    <a:pt x="745" y="24774"/>
                    <a:pt x="0" y="23996"/>
                    <a:pt x="0" y="23057"/>
                  </a:cubicBezTo>
                  <a:lnTo>
                    <a:pt x="0" y="1717"/>
                  </a:lnTo>
                  <a:cubicBezTo>
                    <a:pt x="0" y="778"/>
                    <a:pt x="745" y="1"/>
                    <a:pt x="16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5" name="Google Shape;1115;p38"/>
            <p:cNvSpPr/>
            <p:nvPr/>
          </p:nvSpPr>
          <p:spPr>
            <a:xfrm>
              <a:off x="-5485392" y="1204647"/>
              <a:ext cx="470865" cy="472235"/>
            </a:xfrm>
            <a:custGeom>
              <a:avLst/>
              <a:gdLst/>
              <a:ahLst/>
              <a:cxnLst/>
              <a:rect l="l" t="t" r="r" b="b"/>
              <a:pathLst>
                <a:path w="22345" h="22410" extrusionOk="0">
                  <a:moveTo>
                    <a:pt x="1522" y="0"/>
                  </a:moveTo>
                  <a:lnTo>
                    <a:pt x="20790" y="0"/>
                  </a:lnTo>
                  <a:cubicBezTo>
                    <a:pt x="21664" y="0"/>
                    <a:pt x="22344" y="713"/>
                    <a:pt x="22344" y="1555"/>
                  </a:cubicBezTo>
                  <a:lnTo>
                    <a:pt x="22344" y="20887"/>
                  </a:lnTo>
                  <a:cubicBezTo>
                    <a:pt x="22344" y="21729"/>
                    <a:pt x="21664" y="22409"/>
                    <a:pt x="20790" y="22409"/>
                  </a:cubicBezTo>
                  <a:lnTo>
                    <a:pt x="1522" y="22409"/>
                  </a:lnTo>
                  <a:cubicBezTo>
                    <a:pt x="680" y="22409"/>
                    <a:pt x="0" y="21729"/>
                    <a:pt x="0" y="20887"/>
                  </a:cubicBezTo>
                  <a:lnTo>
                    <a:pt x="0" y="1555"/>
                  </a:lnTo>
                  <a:cubicBezTo>
                    <a:pt x="0" y="713"/>
                    <a:pt x="680" y="0"/>
                    <a:pt x="15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6" name="Google Shape;1116;p38"/>
            <p:cNvSpPr/>
            <p:nvPr/>
          </p:nvSpPr>
          <p:spPr>
            <a:xfrm>
              <a:off x="-5396003" y="1257181"/>
              <a:ext cx="292760" cy="368516"/>
            </a:xfrm>
            <a:custGeom>
              <a:avLst/>
              <a:gdLst/>
              <a:ahLst/>
              <a:cxnLst/>
              <a:rect l="l" t="t" r="r" b="b"/>
              <a:pathLst>
                <a:path w="13893" h="17488" extrusionOk="0">
                  <a:moveTo>
                    <a:pt x="2526" y="130"/>
                  </a:moveTo>
                  <a:cubicBezTo>
                    <a:pt x="2817" y="66"/>
                    <a:pt x="3141" y="1"/>
                    <a:pt x="3465" y="1"/>
                  </a:cubicBezTo>
                  <a:lnTo>
                    <a:pt x="10427" y="1"/>
                  </a:lnTo>
                  <a:cubicBezTo>
                    <a:pt x="10751" y="1"/>
                    <a:pt x="11075" y="66"/>
                    <a:pt x="11367" y="130"/>
                  </a:cubicBezTo>
                  <a:cubicBezTo>
                    <a:pt x="11561" y="195"/>
                    <a:pt x="11723" y="260"/>
                    <a:pt x="11885" y="325"/>
                  </a:cubicBezTo>
                  <a:cubicBezTo>
                    <a:pt x="12403" y="584"/>
                    <a:pt x="12856" y="940"/>
                    <a:pt x="13212" y="1393"/>
                  </a:cubicBezTo>
                  <a:lnTo>
                    <a:pt x="13374" y="1620"/>
                  </a:lnTo>
                  <a:lnTo>
                    <a:pt x="13374" y="1652"/>
                  </a:lnTo>
                  <a:cubicBezTo>
                    <a:pt x="13439" y="1750"/>
                    <a:pt x="13504" y="1879"/>
                    <a:pt x="13569" y="2009"/>
                  </a:cubicBezTo>
                  <a:cubicBezTo>
                    <a:pt x="13633" y="2106"/>
                    <a:pt x="13666" y="2235"/>
                    <a:pt x="13731" y="2365"/>
                  </a:cubicBezTo>
                  <a:cubicBezTo>
                    <a:pt x="13763" y="2527"/>
                    <a:pt x="13828" y="2721"/>
                    <a:pt x="13860" y="2915"/>
                  </a:cubicBezTo>
                  <a:cubicBezTo>
                    <a:pt x="13892" y="3110"/>
                    <a:pt x="13892" y="3304"/>
                    <a:pt x="13892" y="3498"/>
                  </a:cubicBezTo>
                  <a:lnTo>
                    <a:pt x="13892" y="13084"/>
                  </a:lnTo>
                  <a:lnTo>
                    <a:pt x="13892" y="14185"/>
                  </a:lnTo>
                  <a:lnTo>
                    <a:pt x="13892" y="14185"/>
                  </a:lnTo>
                  <a:lnTo>
                    <a:pt x="13860" y="14282"/>
                  </a:lnTo>
                  <a:cubicBezTo>
                    <a:pt x="13860" y="14379"/>
                    <a:pt x="13795" y="14476"/>
                    <a:pt x="13763" y="14541"/>
                  </a:cubicBezTo>
                  <a:cubicBezTo>
                    <a:pt x="13633" y="14767"/>
                    <a:pt x="13439" y="14929"/>
                    <a:pt x="13212" y="15027"/>
                  </a:cubicBezTo>
                  <a:cubicBezTo>
                    <a:pt x="13083" y="15091"/>
                    <a:pt x="12921" y="15124"/>
                    <a:pt x="12759" y="15124"/>
                  </a:cubicBezTo>
                  <a:lnTo>
                    <a:pt x="12759" y="16387"/>
                  </a:lnTo>
                  <a:cubicBezTo>
                    <a:pt x="12727" y="16678"/>
                    <a:pt x="12597" y="16937"/>
                    <a:pt x="12370" y="17164"/>
                  </a:cubicBezTo>
                  <a:cubicBezTo>
                    <a:pt x="12306" y="17229"/>
                    <a:pt x="12209" y="17261"/>
                    <a:pt x="12144" y="17326"/>
                  </a:cubicBezTo>
                  <a:cubicBezTo>
                    <a:pt x="11885" y="17423"/>
                    <a:pt x="11626" y="17455"/>
                    <a:pt x="11367" y="17455"/>
                  </a:cubicBezTo>
                  <a:lnTo>
                    <a:pt x="10266" y="17455"/>
                  </a:lnTo>
                  <a:cubicBezTo>
                    <a:pt x="10007" y="17391"/>
                    <a:pt x="9812" y="17293"/>
                    <a:pt x="9618" y="17131"/>
                  </a:cubicBezTo>
                  <a:cubicBezTo>
                    <a:pt x="9586" y="17099"/>
                    <a:pt x="9553" y="17034"/>
                    <a:pt x="9521" y="17002"/>
                  </a:cubicBezTo>
                  <a:lnTo>
                    <a:pt x="9456" y="16905"/>
                  </a:lnTo>
                  <a:cubicBezTo>
                    <a:pt x="9391" y="16808"/>
                    <a:pt x="9359" y="16710"/>
                    <a:pt x="9326" y="16581"/>
                  </a:cubicBezTo>
                  <a:cubicBezTo>
                    <a:pt x="9326" y="16484"/>
                    <a:pt x="9262" y="16387"/>
                    <a:pt x="9294" y="16257"/>
                  </a:cubicBezTo>
                  <a:lnTo>
                    <a:pt x="9294" y="15124"/>
                  </a:lnTo>
                  <a:lnTo>
                    <a:pt x="4599" y="15124"/>
                  </a:lnTo>
                  <a:lnTo>
                    <a:pt x="4599" y="16451"/>
                  </a:lnTo>
                  <a:lnTo>
                    <a:pt x="4599" y="16451"/>
                  </a:lnTo>
                  <a:cubicBezTo>
                    <a:pt x="4599" y="16516"/>
                    <a:pt x="4599" y="16581"/>
                    <a:pt x="4566" y="16646"/>
                  </a:cubicBezTo>
                  <a:cubicBezTo>
                    <a:pt x="4534" y="16808"/>
                    <a:pt x="4404" y="17002"/>
                    <a:pt x="4275" y="17131"/>
                  </a:cubicBezTo>
                  <a:cubicBezTo>
                    <a:pt x="4178" y="17229"/>
                    <a:pt x="4048" y="17326"/>
                    <a:pt x="3919" y="17391"/>
                  </a:cubicBezTo>
                  <a:cubicBezTo>
                    <a:pt x="3692" y="17455"/>
                    <a:pt x="3465" y="17488"/>
                    <a:pt x="3206" y="17455"/>
                  </a:cubicBezTo>
                  <a:lnTo>
                    <a:pt x="2202" y="17455"/>
                  </a:lnTo>
                  <a:cubicBezTo>
                    <a:pt x="1716" y="17423"/>
                    <a:pt x="1295" y="17099"/>
                    <a:pt x="1198" y="16646"/>
                  </a:cubicBezTo>
                  <a:cubicBezTo>
                    <a:pt x="1198" y="16613"/>
                    <a:pt x="1198" y="16581"/>
                    <a:pt x="1166" y="16549"/>
                  </a:cubicBezTo>
                  <a:cubicBezTo>
                    <a:pt x="1166" y="16484"/>
                    <a:pt x="1166" y="16419"/>
                    <a:pt x="1166" y="16354"/>
                  </a:cubicBezTo>
                  <a:lnTo>
                    <a:pt x="1166" y="15156"/>
                  </a:lnTo>
                  <a:cubicBezTo>
                    <a:pt x="745" y="15156"/>
                    <a:pt x="389" y="14962"/>
                    <a:pt x="162" y="14606"/>
                  </a:cubicBezTo>
                  <a:cubicBezTo>
                    <a:pt x="130" y="14508"/>
                    <a:pt x="65" y="14411"/>
                    <a:pt x="33" y="14314"/>
                  </a:cubicBezTo>
                  <a:lnTo>
                    <a:pt x="33" y="14217"/>
                  </a:lnTo>
                  <a:cubicBezTo>
                    <a:pt x="0" y="14120"/>
                    <a:pt x="0" y="14023"/>
                    <a:pt x="0" y="13926"/>
                  </a:cubicBezTo>
                  <a:lnTo>
                    <a:pt x="0" y="4761"/>
                  </a:lnTo>
                  <a:lnTo>
                    <a:pt x="0" y="3174"/>
                  </a:lnTo>
                  <a:cubicBezTo>
                    <a:pt x="33" y="2915"/>
                    <a:pt x="97" y="2624"/>
                    <a:pt x="162" y="2365"/>
                  </a:cubicBezTo>
                  <a:cubicBezTo>
                    <a:pt x="227" y="2268"/>
                    <a:pt x="259" y="2171"/>
                    <a:pt x="292" y="2073"/>
                  </a:cubicBezTo>
                  <a:cubicBezTo>
                    <a:pt x="356" y="1911"/>
                    <a:pt x="454" y="1782"/>
                    <a:pt x="551" y="1620"/>
                  </a:cubicBezTo>
                  <a:cubicBezTo>
                    <a:pt x="777" y="1231"/>
                    <a:pt x="1101" y="908"/>
                    <a:pt x="1457" y="649"/>
                  </a:cubicBezTo>
                  <a:cubicBezTo>
                    <a:pt x="1555" y="584"/>
                    <a:pt x="1684" y="551"/>
                    <a:pt x="1749" y="454"/>
                  </a:cubicBezTo>
                  <a:cubicBezTo>
                    <a:pt x="1846" y="389"/>
                    <a:pt x="1943" y="357"/>
                    <a:pt x="2040" y="325"/>
                  </a:cubicBezTo>
                  <a:cubicBezTo>
                    <a:pt x="2170" y="260"/>
                    <a:pt x="2299" y="195"/>
                    <a:pt x="2429" y="163"/>
                  </a:cubicBezTo>
                  <a:cubicBezTo>
                    <a:pt x="2494" y="163"/>
                    <a:pt x="2526" y="130"/>
                    <a:pt x="2558" y="130"/>
                  </a:cubicBezTo>
                  <a:close/>
                  <a:moveTo>
                    <a:pt x="4599" y="1167"/>
                  </a:moveTo>
                  <a:lnTo>
                    <a:pt x="4599" y="2332"/>
                  </a:lnTo>
                  <a:lnTo>
                    <a:pt x="9262" y="2332"/>
                  </a:lnTo>
                  <a:lnTo>
                    <a:pt x="9262" y="1167"/>
                  </a:lnTo>
                  <a:close/>
                  <a:moveTo>
                    <a:pt x="1101" y="3498"/>
                  </a:moveTo>
                  <a:lnTo>
                    <a:pt x="1101" y="10493"/>
                  </a:lnTo>
                  <a:lnTo>
                    <a:pt x="12759" y="10493"/>
                  </a:lnTo>
                  <a:lnTo>
                    <a:pt x="12759" y="3498"/>
                  </a:lnTo>
                  <a:close/>
                  <a:moveTo>
                    <a:pt x="2235" y="11626"/>
                  </a:moveTo>
                  <a:cubicBezTo>
                    <a:pt x="2040" y="11659"/>
                    <a:pt x="1878" y="11691"/>
                    <a:pt x="1716" y="11788"/>
                  </a:cubicBezTo>
                  <a:cubicBezTo>
                    <a:pt x="1425" y="11918"/>
                    <a:pt x="1231" y="12209"/>
                    <a:pt x="1166" y="12501"/>
                  </a:cubicBezTo>
                  <a:lnTo>
                    <a:pt x="1134" y="12598"/>
                  </a:lnTo>
                  <a:cubicBezTo>
                    <a:pt x="1101" y="12695"/>
                    <a:pt x="1101" y="12825"/>
                    <a:pt x="1134" y="12922"/>
                  </a:cubicBezTo>
                  <a:cubicBezTo>
                    <a:pt x="1134" y="12986"/>
                    <a:pt x="1166" y="13051"/>
                    <a:pt x="1166" y="13116"/>
                  </a:cubicBezTo>
                  <a:cubicBezTo>
                    <a:pt x="1263" y="13472"/>
                    <a:pt x="1522" y="13731"/>
                    <a:pt x="1846" y="13893"/>
                  </a:cubicBezTo>
                  <a:cubicBezTo>
                    <a:pt x="2137" y="13990"/>
                    <a:pt x="2494" y="13990"/>
                    <a:pt x="2785" y="13861"/>
                  </a:cubicBezTo>
                  <a:cubicBezTo>
                    <a:pt x="3077" y="13699"/>
                    <a:pt x="3303" y="13440"/>
                    <a:pt x="3400" y="13116"/>
                  </a:cubicBezTo>
                  <a:lnTo>
                    <a:pt x="3433" y="13019"/>
                  </a:lnTo>
                  <a:cubicBezTo>
                    <a:pt x="3465" y="12889"/>
                    <a:pt x="3465" y="12760"/>
                    <a:pt x="3433" y="12630"/>
                  </a:cubicBezTo>
                  <a:lnTo>
                    <a:pt x="3400" y="12533"/>
                  </a:lnTo>
                  <a:cubicBezTo>
                    <a:pt x="3303" y="12144"/>
                    <a:pt x="3012" y="11853"/>
                    <a:pt x="2656" y="11723"/>
                  </a:cubicBezTo>
                  <a:cubicBezTo>
                    <a:pt x="2526" y="11659"/>
                    <a:pt x="2364" y="11659"/>
                    <a:pt x="2235" y="11626"/>
                  </a:cubicBezTo>
                  <a:close/>
                  <a:moveTo>
                    <a:pt x="11010" y="11788"/>
                  </a:moveTo>
                  <a:cubicBezTo>
                    <a:pt x="10751" y="11950"/>
                    <a:pt x="10525" y="12209"/>
                    <a:pt x="10460" y="12501"/>
                  </a:cubicBezTo>
                  <a:lnTo>
                    <a:pt x="10427" y="12598"/>
                  </a:lnTo>
                  <a:cubicBezTo>
                    <a:pt x="10427" y="12727"/>
                    <a:pt x="10427" y="12857"/>
                    <a:pt x="10427" y="12986"/>
                  </a:cubicBezTo>
                  <a:cubicBezTo>
                    <a:pt x="10460" y="13181"/>
                    <a:pt x="10557" y="13343"/>
                    <a:pt x="10654" y="13472"/>
                  </a:cubicBezTo>
                  <a:cubicBezTo>
                    <a:pt x="10784" y="13634"/>
                    <a:pt x="10946" y="13764"/>
                    <a:pt x="11108" y="13861"/>
                  </a:cubicBezTo>
                  <a:lnTo>
                    <a:pt x="11237" y="13893"/>
                  </a:lnTo>
                  <a:cubicBezTo>
                    <a:pt x="11496" y="13990"/>
                    <a:pt x="11820" y="13958"/>
                    <a:pt x="12079" y="13828"/>
                  </a:cubicBezTo>
                  <a:cubicBezTo>
                    <a:pt x="12176" y="13796"/>
                    <a:pt x="12273" y="13731"/>
                    <a:pt x="12338" y="13666"/>
                  </a:cubicBezTo>
                  <a:cubicBezTo>
                    <a:pt x="12532" y="13505"/>
                    <a:pt x="12630" y="13310"/>
                    <a:pt x="12694" y="13084"/>
                  </a:cubicBezTo>
                  <a:cubicBezTo>
                    <a:pt x="12694" y="13019"/>
                    <a:pt x="12727" y="12986"/>
                    <a:pt x="12727" y="12922"/>
                  </a:cubicBezTo>
                  <a:cubicBezTo>
                    <a:pt x="12759" y="12792"/>
                    <a:pt x="12759" y="12695"/>
                    <a:pt x="12727" y="12565"/>
                  </a:cubicBezTo>
                  <a:lnTo>
                    <a:pt x="12727" y="12468"/>
                  </a:lnTo>
                  <a:cubicBezTo>
                    <a:pt x="12630" y="12112"/>
                    <a:pt x="12338" y="11821"/>
                    <a:pt x="11982" y="11659"/>
                  </a:cubicBezTo>
                  <a:cubicBezTo>
                    <a:pt x="11852" y="11626"/>
                    <a:pt x="11690" y="11594"/>
                    <a:pt x="11561" y="11594"/>
                  </a:cubicBezTo>
                  <a:cubicBezTo>
                    <a:pt x="11367" y="11626"/>
                    <a:pt x="11172" y="11691"/>
                    <a:pt x="11043" y="117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7" name="Google Shape;1117;p38"/>
            <p:cNvSpPr/>
            <p:nvPr/>
          </p:nvSpPr>
          <p:spPr>
            <a:xfrm>
              <a:off x="-5445818" y="1355463"/>
              <a:ext cx="24592" cy="73712"/>
            </a:xfrm>
            <a:custGeom>
              <a:avLst/>
              <a:gdLst/>
              <a:ahLst/>
              <a:cxnLst/>
              <a:rect l="l" t="t" r="r" b="b"/>
              <a:pathLst>
                <a:path w="1167" h="3498" extrusionOk="0">
                  <a:moveTo>
                    <a:pt x="0" y="486"/>
                  </a:moveTo>
                  <a:cubicBezTo>
                    <a:pt x="33" y="227"/>
                    <a:pt x="259" y="0"/>
                    <a:pt x="551" y="0"/>
                  </a:cubicBezTo>
                  <a:lnTo>
                    <a:pt x="1166" y="0"/>
                  </a:lnTo>
                  <a:lnTo>
                    <a:pt x="1166" y="3497"/>
                  </a:lnTo>
                  <a:lnTo>
                    <a:pt x="486" y="3497"/>
                  </a:lnTo>
                  <a:cubicBezTo>
                    <a:pt x="195" y="3465"/>
                    <a:pt x="0" y="3206"/>
                    <a:pt x="0" y="2914"/>
                  </a:cubicBezTo>
                  <a:lnTo>
                    <a:pt x="0" y="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8" name="Google Shape;1118;p38"/>
            <p:cNvSpPr/>
            <p:nvPr/>
          </p:nvSpPr>
          <p:spPr>
            <a:xfrm>
              <a:off x="-5078693" y="1355463"/>
              <a:ext cx="24592" cy="73016"/>
            </a:xfrm>
            <a:custGeom>
              <a:avLst/>
              <a:gdLst/>
              <a:ahLst/>
              <a:cxnLst/>
              <a:rect l="l" t="t" r="r" b="b"/>
              <a:pathLst>
                <a:path w="1167" h="3465" extrusionOk="0">
                  <a:moveTo>
                    <a:pt x="0" y="0"/>
                  </a:moveTo>
                  <a:lnTo>
                    <a:pt x="616" y="0"/>
                  </a:lnTo>
                  <a:cubicBezTo>
                    <a:pt x="907" y="0"/>
                    <a:pt x="1166" y="259"/>
                    <a:pt x="1166" y="551"/>
                  </a:cubicBezTo>
                  <a:lnTo>
                    <a:pt x="1166" y="2914"/>
                  </a:lnTo>
                  <a:cubicBezTo>
                    <a:pt x="1166" y="3076"/>
                    <a:pt x="1101" y="3238"/>
                    <a:pt x="972" y="3335"/>
                  </a:cubicBezTo>
                  <a:cubicBezTo>
                    <a:pt x="875" y="3400"/>
                    <a:pt x="713" y="3465"/>
                    <a:pt x="583" y="3465"/>
                  </a:cubicBezTo>
                  <a:lnTo>
                    <a:pt x="0" y="34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19" name="Google Shape;1119;p38"/>
          <p:cNvGrpSpPr/>
          <p:nvPr/>
        </p:nvGrpSpPr>
        <p:grpSpPr>
          <a:xfrm>
            <a:off x="-239011" y="5937398"/>
            <a:ext cx="13259732" cy="956535"/>
            <a:chOff x="-179259" y="4453048"/>
            <a:chExt cx="9944799" cy="717401"/>
          </a:xfrm>
        </p:grpSpPr>
        <p:sp>
          <p:nvSpPr>
            <p:cNvPr id="1120" name="Google Shape;1120;p38"/>
            <p:cNvSpPr/>
            <p:nvPr/>
          </p:nvSpPr>
          <p:spPr>
            <a:xfrm>
              <a:off x="-179250" y="4453048"/>
              <a:ext cx="9944790" cy="717401"/>
            </a:xfrm>
            <a:custGeom>
              <a:avLst/>
              <a:gdLst/>
              <a:ahLst/>
              <a:cxnLst/>
              <a:rect l="l" t="t" r="r" b="b"/>
              <a:pathLst>
                <a:path w="209001" h="11307" extrusionOk="0">
                  <a:moveTo>
                    <a:pt x="0" y="1"/>
                  </a:moveTo>
                  <a:lnTo>
                    <a:pt x="0" y="11307"/>
                  </a:lnTo>
                  <a:lnTo>
                    <a:pt x="209000" y="11307"/>
                  </a:lnTo>
                  <a:lnTo>
                    <a:pt x="20900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1" name="Google Shape;1121;p38"/>
            <p:cNvSpPr/>
            <p:nvPr/>
          </p:nvSpPr>
          <p:spPr>
            <a:xfrm>
              <a:off x="-179259" y="4798245"/>
              <a:ext cx="9944790" cy="48"/>
            </a:xfrm>
            <a:custGeom>
              <a:avLst/>
              <a:gdLst/>
              <a:ahLst/>
              <a:cxnLst/>
              <a:rect l="l" t="t" r="r" b="b"/>
              <a:pathLst>
                <a:path w="209001" h="1" fill="none" extrusionOk="0">
                  <a:moveTo>
                    <a:pt x="0" y="1"/>
                  </a:moveTo>
                  <a:lnTo>
                    <a:pt x="209000" y="1"/>
                  </a:lnTo>
                </a:path>
              </a:pathLst>
            </a:custGeom>
            <a:noFill/>
            <a:ln w="43175" cap="rnd" cmpd="sng">
              <a:solidFill>
                <a:srgbClr val="FFFFFF"/>
              </a:solidFill>
              <a:prstDash val="solid"/>
              <a:miter lim="3925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22" name="Google Shape;1122;p38"/>
          <p:cNvGrpSpPr/>
          <p:nvPr/>
        </p:nvGrpSpPr>
        <p:grpSpPr>
          <a:xfrm flipH="1">
            <a:off x="-390539" y="275881"/>
            <a:ext cx="10902017" cy="1600343"/>
            <a:chOff x="2084504" y="-50265"/>
            <a:chExt cx="8176513" cy="1200257"/>
          </a:xfrm>
        </p:grpSpPr>
        <p:sp>
          <p:nvSpPr>
            <p:cNvPr id="1123" name="Google Shape;1123;p38"/>
            <p:cNvSpPr/>
            <p:nvPr/>
          </p:nvSpPr>
          <p:spPr>
            <a:xfrm>
              <a:off x="8587302" y="352325"/>
              <a:ext cx="1673714" cy="797667"/>
            </a:xfrm>
            <a:custGeom>
              <a:avLst/>
              <a:gdLst/>
              <a:ahLst/>
              <a:cxnLst/>
              <a:rect l="l" t="t" r="r" b="b"/>
              <a:pathLst>
                <a:path w="35175" h="16763" extrusionOk="0">
                  <a:moveTo>
                    <a:pt x="18530" y="0"/>
                  </a:moveTo>
                  <a:cubicBezTo>
                    <a:pt x="12681" y="0"/>
                    <a:pt x="7931" y="2866"/>
                    <a:pt x="7931" y="6399"/>
                  </a:cubicBezTo>
                  <a:lnTo>
                    <a:pt x="7931" y="6713"/>
                  </a:lnTo>
                  <a:cubicBezTo>
                    <a:pt x="3338" y="7341"/>
                    <a:pt x="1" y="9225"/>
                    <a:pt x="1" y="11502"/>
                  </a:cubicBezTo>
                  <a:cubicBezTo>
                    <a:pt x="1" y="14289"/>
                    <a:pt x="5026" y="16527"/>
                    <a:pt x="11228" y="16527"/>
                  </a:cubicBezTo>
                  <a:cubicBezTo>
                    <a:pt x="11328" y="16528"/>
                    <a:pt x="11427" y="16529"/>
                    <a:pt x="11527" y="16529"/>
                  </a:cubicBezTo>
                  <a:cubicBezTo>
                    <a:pt x="14211" y="16529"/>
                    <a:pt x="16854" y="16018"/>
                    <a:pt x="19315" y="14996"/>
                  </a:cubicBezTo>
                  <a:cubicBezTo>
                    <a:pt x="20846" y="16056"/>
                    <a:pt x="23515" y="16762"/>
                    <a:pt x="26499" y="16762"/>
                  </a:cubicBezTo>
                  <a:cubicBezTo>
                    <a:pt x="31288" y="16762"/>
                    <a:pt x="35174" y="14996"/>
                    <a:pt x="35174" y="12837"/>
                  </a:cubicBezTo>
                  <a:cubicBezTo>
                    <a:pt x="35174" y="10913"/>
                    <a:pt x="32230" y="9304"/>
                    <a:pt x="28265" y="8950"/>
                  </a:cubicBezTo>
                  <a:cubicBezTo>
                    <a:pt x="28815" y="8205"/>
                    <a:pt x="29129" y="7341"/>
                    <a:pt x="29129" y="6399"/>
                  </a:cubicBezTo>
                  <a:cubicBezTo>
                    <a:pt x="29129" y="2866"/>
                    <a:pt x="24379" y="0"/>
                    <a:pt x="185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4" name="Google Shape;1124;p38"/>
            <p:cNvSpPr/>
            <p:nvPr/>
          </p:nvSpPr>
          <p:spPr>
            <a:xfrm>
              <a:off x="7619796" y="-50265"/>
              <a:ext cx="1283300" cy="554936"/>
            </a:xfrm>
            <a:custGeom>
              <a:avLst/>
              <a:gdLst/>
              <a:ahLst/>
              <a:cxnLst/>
              <a:rect l="l" t="t" r="r" b="b"/>
              <a:pathLst>
                <a:path w="26970" h="11662" extrusionOk="0">
                  <a:moveTo>
                    <a:pt x="10639" y="0"/>
                  </a:moveTo>
                  <a:cubicBezTo>
                    <a:pt x="7655" y="0"/>
                    <a:pt x="5221" y="1257"/>
                    <a:pt x="5221" y="2827"/>
                  </a:cubicBezTo>
                  <a:cubicBezTo>
                    <a:pt x="5221" y="2905"/>
                    <a:pt x="5221" y="2945"/>
                    <a:pt x="5221" y="3023"/>
                  </a:cubicBezTo>
                  <a:cubicBezTo>
                    <a:pt x="2199" y="3573"/>
                    <a:pt x="0" y="5222"/>
                    <a:pt x="0" y="7224"/>
                  </a:cubicBezTo>
                  <a:cubicBezTo>
                    <a:pt x="0" y="9697"/>
                    <a:pt x="3259" y="11660"/>
                    <a:pt x="7263" y="11660"/>
                  </a:cubicBezTo>
                  <a:cubicBezTo>
                    <a:pt x="7328" y="11661"/>
                    <a:pt x="7394" y="11662"/>
                    <a:pt x="7460" y="11662"/>
                  </a:cubicBezTo>
                  <a:cubicBezTo>
                    <a:pt x="9354" y="11662"/>
                    <a:pt x="11204" y="11115"/>
                    <a:pt x="12798" y="10129"/>
                  </a:cubicBezTo>
                  <a:cubicBezTo>
                    <a:pt x="14172" y="11031"/>
                    <a:pt x="16527" y="11660"/>
                    <a:pt x="19236" y="11660"/>
                  </a:cubicBezTo>
                  <a:cubicBezTo>
                    <a:pt x="23476" y="11660"/>
                    <a:pt x="26930" y="10089"/>
                    <a:pt x="26930" y="8205"/>
                  </a:cubicBezTo>
                  <a:cubicBezTo>
                    <a:pt x="26969" y="6831"/>
                    <a:pt x="25242" y="5653"/>
                    <a:pt x="22730" y="5104"/>
                  </a:cubicBezTo>
                  <a:cubicBezTo>
                    <a:pt x="22730" y="4986"/>
                    <a:pt x="22769" y="4907"/>
                    <a:pt x="22769" y="4790"/>
                  </a:cubicBezTo>
                  <a:cubicBezTo>
                    <a:pt x="22769" y="3455"/>
                    <a:pt x="20257" y="2395"/>
                    <a:pt x="17155" y="2395"/>
                  </a:cubicBezTo>
                  <a:cubicBezTo>
                    <a:pt x="16763" y="2395"/>
                    <a:pt x="16409" y="2395"/>
                    <a:pt x="16056" y="2434"/>
                  </a:cubicBezTo>
                  <a:cubicBezTo>
                    <a:pt x="15664" y="1060"/>
                    <a:pt x="13426" y="0"/>
                    <a:pt x="106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5" name="Google Shape;1125;p38"/>
            <p:cNvSpPr/>
            <p:nvPr/>
          </p:nvSpPr>
          <p:spPr>
            <a:xfrm>
              <a:off x="2084504" y="107214"/>
              <a:ext cx="1316941" cy="568022"/>
            </a:xfrm>
            <a:custGeom>
              <a:avLst/>
              <a:gdLst/>
              <a:ahLst/>
              <a:cxnLst/>
              <a:rect l="l" t="t" r="r" b="b"/>
              <a:pathLst>
                <a:path w="27677" h="11937" extrusionOk="0">
                  <a:moveTo>
                    <a:pt x="10953" y="1"/>
                  </a:moveTo>
                  <a:cubicBezTo>
                    <a:pt x="7852" y="1"/>
                    <a:pt x="5379" y="1296"/>
                    <a:pt x="5379" y="2906"/>
                  </a:cubicBezTo>
                  <a:cubicBezTo>
                    <a:pt x="5379" y="2984"/>
                    <a:pt x="5379" y="3024"/>
                    <a:pt x="5379" y="3102"/>
                  </a:cubicBezTo>
                  <a:cubicBezTo>
                    <a:pt x="2278" y="3652"/>
                    <a:pt x="1" y="5379"/>
                    <a:pt x="1" y="7420"/>
                  </a:cubicBezTo>
                  <a:cubicBezTo>
                    <a:pt x="1" y="9933"/>
                    <a:pt x="3338" y="11935"/>
                    <a:pt x="7499" y="11935"/>
                  </a:cubicBezTo>
                  <a:cubicBezTo>
                    <a:pt x="7566" y="11936"/>
                    <a:pt x="7633" y="11937"/>
                    <a:pt x="7699" y="11937"/>
                  </a:cubicBezTo>
                  <a:cubicBezTo>
                    <a:pt x="9632" y="11937"/>
                    <a:pt x="11520" y="11389"/>
                    <a:pt x="13152" y="10365"/>
                  </a:cubicBezTo>
                  <a:cubicBezTo>
                    <a:pt x="14565" y="11307"/>
                    <a:pt x="16999" y="11935"/>
                    <a:pt x="19747" y="11935"/>
                  </a:cubicBezTo>
                  <a:cubicBezTo>
                    <a:pt x="24104" y="11935"/>
                    <a:pt x="27677" y="10365"/>
                    <a:pt x="27677" y="8402"/>
                  </a:cubicBezTo>
                  <a:cubicBezTo>
                    <a:pt x="27677" y="6988"/>
                    <a:pt x="25910" y="5811"/>
                    <a:pt x="23319" y="5222"/>
                  </a:cubicBezTo>
                  <a:cubicBezTo>
                    <a:pt x="23358" y="5143"/>
                    <a:pt x="23358" y="5026"/>
                    <a:pt x="23358" y="4908"/>
                  </a:cubicBezTo>
                  <a:cubicBezTo>
                    <a:pt x="23358" y="3573"/>
                    <a:pt x="20767" y="2474"/>
                    <a:pt x="17588" y="2474"/>
                  </a:cubicBezTo>
                  <a:cubicBezTo>
                    <a:pt x="17195" y="2474"/>
                    <a:pt x="16842" y="2474"/>
                    <a:pt x="16449" y="2513"/>
                  </a:cubicBezTo>
                  <a:cubicBezTo>
                    <a:pt x="16096" y="1100"/>
                    <a:pt x="13780" y="1"/>
                    <a:pt x="1095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126" name="Google Shape;1126;p38"/>
          <p:cNvSpPr/>
          <p:nvPr/>
        </p:nvSpPr>
        <p:spPr>
          <a:xfrm flipH="1">
            <a:off x="2127992" y="2230343"/>
            <a:ext cx="3213165" cy="3567271"/>
          </a:xfrm>
          <a:custGeom>
            <a:avLst/>
            <a:gdLst/>
            <a:ahLst/>
            <a:cxnLst/>
            <a:rect l="l" t="t" r="r" b="b"/>
            <a:pathLst>
              <a:path w="54027" h="59981" extrusionOk="0">
                <a:moveTo>
                  <a:pt x="24883" y="0"/>
                </a:moveTo>
                <a:cubicBezTo>
                  <a:pt x="22921" y="0"/>
                  <a:pt x="20541" y="387"/>
                  <a:pt x="17658" y="1370"/>
                </a:cubicBezTo>
                <a:cubicBezTo>
                  <a:pt x="8590" y="4472"/>
                  <a:pt x="6274" y="11459"/>
                  <a:pt x="12751" y="12166"/>
                </a:cubicBezTo>
                <a:cubicBezTo>
                  <a:pt x="12751" y="12166"/>
                  <a:pt x="2544" y="13344"/>
                  <a:pt x="2544" y="20056"/>
                </a:cubicBezTo>
                <a:cubicBezTo>
                  <a:pt x="2544" y="23375"/>
                  <a:pt x="4734" y="24218"/>
                  <a:pt x="6962" y="24218"/>
                </a:cubicBezTo>
                <a:cubicBezTo>
                  <a:pt x="8693" y="24218"/>
                  <a:pt x="10448" y="23708"/>
                  <a:pt x="11213" y="23455"/>
                </a:cubicBezTo>
                <a:lnTo>
                  <a:pt x="11213" y="23455"/>
                </a:lnTo>
                <a:cubicBezTo>
                  <a:pt x="9153" y="24213"/>
                  <a:pt x="1" y="28030"/>
                  <a:pt x="4860" y="34463"/>
                </a:cubicBezTo>
                <a:cubicBezTo>
                  <a:pt x="4860" y="34463"/>
                  <a:pt x="7199" y="36328"/>
                  <a:pt x="10101" y="36328"/>
                </a:cubicBezTo>
                <a:cubicBezTo>
                  <a:pt x="11774" y="36328"/>
                  <a:pt x="13634" y="35709"/>
                  <a:pt x="15342" y="33757"/>
                </a:cubicBezTo>
                <a:lnTo>
                  <a:pt x="15342" y="33757"/>
                </a:lnTo>
                <a:cubicBezTo>
                  <a:pt x="15341" y="33758"/>
                  <a:pt x="12202" y="37683"/>
                  <a:pt x="15656" y="39331"/>
                </a:cubicBezTo>
                <a:cubicBezTo>
                  <a:pt x="16187" y="39582"/>
                  <a:pt x="16706" y="39684"/>
                  <a:pt x="17212" y="39684"/>
                </a:cubicBezTo>
                <a:cubicBezTo>
                  <a:pt x="19535" y="39684"/>
                  <a:pt x="21601" y="37525"/>
                  <a:pt x="23372" y="37525"/>
                </a:cubicBezTo>
                <a:cubicBezTo>
                  <a:pt x="23758" y="37525"/>
                  <a:pt x="24131" y="37628"/>
                  <a:pt x="24488" y="37879"/>
                </a:cubicBezTo>
                <a:cubicBezTo>
                  <a:pt x="24488" y="37879"/>
                  <a:pt x="29160" y="43492"/>
                  <a:pt x="26373" y="59980"/>
                </a:cubicBezTo>
                <a:lnTo>
                  <a:pt x="31476" y="59980"/>
                </a:lnTo>
                <a:cubicBezTo>
                  <a:pt x="31476" y="59980"/>
                  <a:pt x="27315" y="40980"/>
                  <a:pt x="33949" y="36897"/>
                </a:cubicBezTo>
                <a:cubicBezTo>
                  <a:pt x="33949" y="36897"/>
                  <a:pt x="34507" y="36568"/>
                  <a:pt x="35327" y="36568"/>
                </a:cubicBezTo>
                <a:cubicBezTo>
                  <a:pt x="36134" y="36568"/>
                  <a:pt x="37196" y="36887"/>
                  <a:pt x="38228" y="38154"/>
                </a:cubicBezTo>
                <a:cubicBezTo>
                  <a:pt x="38790" y="38843"/>
                  <a:pt x="39777" y="39169"/>
                  <a:pt x="40914" y="39169"/>
                </a:cubicBezTo>
                <a:cubicBezTo>
                  <a:pt x="43983" y="39169"/>
                  <a:pt x="48146" y="36796"/>
                  <a:pt x="48003" y="32815"/>
                </a:cubicBezTo>
                <a:cubicBezTo>
                  <a:pt x="47869" y="29719"/>
                  <a:pt x="46497" y="29049"/>
                  <a:pt x="45335" y="29049"/>
                </a:cubicBezTo>
                <a:cubicBezTo>
                  <a:pt x="45257" y="29049"/>
                  <a:pt x="45180" y="29052"/>
                  <a:pt x="45104" y="29058"/>
                </a:cubicBezTo>
                <a:lnTo>
                  <a:pt x="45104" y="29058"/>
                </a:lnTo>
                <a:cubicBezTo>
                  <a:pt x="47944" y="28167"/>
                  <a:pt x="54027" y="25555"/>
                  <a:pt x="53695" y="19585"/>
                </a:cubicBezTo>
                <a:cubicBezTo>
                  <a:pt x="53458" y="15679"/>
                  <a:pt x="50872" y="14708"/>
                  <a:pt x="48357" y="14708"/>
                </a:cubicBezTo>
                <a:cubicBezTo>
                  <a:pt x="45868" y="14708"/>
                  <a:pt x="43449" y="15660"/>
                  <a:pt x="43449" y="15660"/>
                </a:cubicBezTo>
                <a:cubicBezTo>
                  <a:pt x="43449" y="15660"/>
                  <a:pt x="51575" y="12048"/>
                  <a:pt x="48121" y="8672"/>
                </a:cubicBezTo>
                <a:cubicBezTo>
                  <a:pt x="47079" y="7677"/>
                  <a:pt x="45967" y="7328"/>
                  <a:pt x="44919" y="7328"/>
                </a:cubicBezTo>
                <a:cubicBezTo>
                  <a:pt x="42477" y="7328"/>
                  <a:pt x="40385" y="9227"/>
                  <a:pt x="40348" y="9260"/>
                </a:cubicBezTo>
                <a:lnTo>
                  <a:pt x="40348" y="9260"/>
                </a:lnTo>
                <a:cubicBezTo>
                  <a:pt x="40399" y="9214"/>
                  <a:pt x="44382" y="5559"/>
                  <a:pt x="42978" y="3687"/>
                </a:cubicBezTo>
                <a:cubicBezTo>
                  <a:pt x="42550" y="3111"/>
                  <a:pt x="41667" y="2872"/>
                  <a:pt x="40600" y="2872"/>
                </a:cubicBezTo>
                <a:cubicBezTo>
                  <a:pt x="38243" y="2872"/>
                  <a:pt x="34983" y="4038"/>
                  <a:pt x="33714" y="5335"/>
                </a:cubicBezTo>
                <a:cubicBezTo>
                  <a:pt x="33683" y="5335"/>
                  <a:pt x="32166" y="0"/>
                  <a:pt x="2488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7" name="Google Shape;1127;p38"/>
          <p:cNvSpPr/>
          <p:nvPr/>
        </p:nvSpPr>
        <p:spPr>
          <a:xfrm flipH="1">
            <a:off x="2194462" y="4903282"/>
            <a:ext cx="254487" cy="896620"/>
          </a:xfrm>
          <a:custGeom>
            <a:avLst/>
            <a:gdLst/>
            <a:ahLst/>
            <a:cxnLst/>
            <a:rect l="l" t="t" r="r" b="b"/>
            <a:pathLst>
              <a:path w="4279" h="15076" extrusionOk="0">
                <a:moveTo>
                  <a:pt x="0" y="1"/>
                </a:moveTo>
                <a:lnTo>
                  <a:pt x="0" y="15075"/>
                </a:lnTo>
                <a:lnTo>
                  <a:pt x="4279" y="15075"/>
                </a:lnTo>
                <a:lnTo>
                  <a:pt x="4279" y="1"/>
                </a:lnTo>
                <a:close/>
              </a:path>
            </a:pathLst>
          </a:custGeom>
          <a:solidFill>
            <a:srgbClr val="82A63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8" name="Google Shape;1128;p38"/>
          <p:cNvSpPr/>
          <p:nvPr/>
        </p:nvSpPr>
        <p:spPr>
          <a:xfrm flipH="1">
            <a:off x="1101803" y="2414530"/>
            <a:ext cx="2439775" cy="2836164"/>
          </a:xfrm>
          <a:custGeom>
            <a:avLst/>
            <a:gdLst/>
            <a:ahLst/>
            <a:cxnLst/>
            <a:rect l="l" t="t" r="r" b="b"/>
            <a:pathLst>
              <a:path w="41023" h="47688" extrusionOk="0">
                <a:moveTo>
                  <a:pt x="20256" y="1"/>
                </a:moveTo>
                <a:cubicBezTo>
                  <a:pt x="20256" y="14565"/>
                  <a:pt x="10953" y="21945"/>
                  <a:pt x="4318" y="23162"/>
                </a:cubicBezTo>
                <a:cubicBezTo>
                  <a:pt x="5031" y="23381"/>
                  <a:pt x="5755" y="23474"/>
                  <a:pt x="6470" y="23474"/>
                </a:cubicBezTo>
                <a:cubicBezTo>
                  <a:pt x="10361" y="23474"/>
                  <a:pt x="13975" y="20728"/>
                  <a:pt x="13975" y="20728"/>
                </a:cubicBezTo>
                <a:lnTo>
                  <a:pt x="13975" y="20767"/>
                </a:lnTo>
                <a:cubicBezTo>
                  <a:pt x="11541" y="23947"/>
                  <a:pt x="7969" y="26106"/>
                  <a:pt x="4004" y="26773"/>
                </a:cubicBezTo>
                <a:cubicBezTo>
                  <a:pt x="4004" y="26773"/>
                  <a:pt x="5296" y="27533"/>
                  <a:pt x="7655" y="27533"/>
                </a:cubicBezTo>
                <a:cubicBezTo>
                  <a:pt x="8687" y="27533"/>
                  <a:pt x="9923" y="27388"/>
                  <a:pt x="11345" y="26970"/>
                </a:cubicBezTo>
                <a:lnTo>
                  <a:pt x="11345" y="26970"/>
                </a:lnTo>
                <a:cubicBezTo>
                  <a:pt x="8990" y="30424"/>
                  <a:pt x="5771" y="33172"/>
                  <a:pt x="2002" y="34939"/>
                </a:cubicBezTo>
                <a:cubicBezTo>
                  <a:pt x="2039" y="34976"/>
                  <a:pt x="2174" y="34993"/>
                  <a:pt x="2385" y="34993"/>
                </a:cubicBezTo>
                <a:cubicBezTo>
                  <a:pt x="3752" y="34993"/>
                  <a:pt x="8324" y="34279"/>
                  <a:pt x="10364" y="33565"/>
                </a:cubicBezTo>
                <a:lnTo>
                  <a:pt x="10364" y="33565"/>
                </a:lnTo>
                <a:cubicBezTo>
                  <a:pt x="8951" y="36548"/>
                  <a:pt x="5457" y="41691"/>
                  <a:pt x="0" y="42397"/>
                </a:cubicBezTo>
                <a:cubicBezTo>
                  <a:pt x="0" y="42397"/>
                  <a:pt x="1522" y="42702"/>
                  <a:pt x="3640" y="42702"/>
                </a:cubicBezTo>
                <a:cubicBezTo>
                  <a:pt x="5823" y="42702"/>
                  <a:pt x="8639" y="42378"/>
                  <a:pt x="11070" y="41063"/>
                </a:cubicBezTo>
                <a:lnTo>
                  <a:pt x="11070" y="41063"/>
                </a:lnTo>
                <a:cubicBezTo>
                  <a:pt x="10756" y="41887"/>
                  <a:pt x="7537" y="46598"/>
                  <a:pt x="4358" y="47540"/>
                </a:cubicBezTo>
                <a:cubicBezTo>
                  <a:pt x="5334" y="47593"/>
                  <a:pt x="6250" y="47618"/>
                  <a:pt x="7111" y="47618"/>
                </a:cubicBezTo>
                <a:cubicBezTo>
                  <a:pt x="18993" y="47618"/>
                  <a:pt x="20256" y="42908"/>
                  <a:pt x="20256" y="42908"/>
                </a:cubicBezTo>
                <a:cubicBezTo>
                  <a:pt x="20256" y="42908"/>
                  <a:pt x="21083" y="47688"/>
                  <a:pt x="34325" y="47688"/>
                </a:cubicBezTo>
                <a:cubicBezTo>
                  <a:pt x="34923" y="47688"/>
                  <a:pt x="35545" y="47678"/>
                  <a:pt x="36194" y="47658"/>
                </a:cubicBezTo>
                <a:cubicBezTo>
                  <a:pt x="36194" y="47658"/>
                  <a:pt x="29089" y="43732"/>
                  <a:pt x="29089" y="41377"/>
                </a:cubicBezTo>
                <a:lnTo>
                  <a:pt x="29089" y="41377"/>
                </a:lnTo>
                <a:cubicBezTo>
                  <a:pt x="31633" y="42944"/>
                  <a:pt x="34419" y="43359"/>
                  <a:pt x="36660" y="43359"/>
                </a:cubicBezTo>
                <a:cubicBezTo>
                  <a:pt x="39190" y="43359"/>
                  <a:pt x="41023" y="42829"/>
                  <a:pt x="41023" y="42829"/>
                </a:cubicBezTo>
                <a:cubicBezTo>
                  <a:pt x="35566" y="42123"/>
                  <a:pt x="31601" y="36666"/>
                  <a:pt x="30149" y="33643"/>
                </a:cubicBezTo>
                <a:lnTo>
                  <a:pt x="30149" y="33643"/>
                </a:lnTo>
                <a:cubicBezTo>
                  <a:pt x="31989" y="34277"/>
                  <a:pt x="35963" y="35351"/>
                  <a:pt x="37704" y="35351"/>
                </a:cubicBezTo>
                <a:cubicBezTo>
                  <a:pt x="38228" y="35351"/>
                  <a:pt x="38550" y="35254"/>
                  <a:pt x="38550" y="35017"/>
                </a:cubicBezTo>
                <a:cubicBezTo>
                  <a:pt x="33407" y="32269"/>
                  <a:pt x="30463" y="29286"/>
                  <a:pt x="28814" y="26734"/>
                </a:cubicBezTo>
                <a:lnTo>
                  <a:pt x="28814" y="26734"/>
                </a:lnTo>
                <a:cubicBezTo>
                  <a:pt x="30502" y="27310"/>
                  <a:pt x="31955" y="27502"/>
                  <a:pt x="33141" y="27502"/>
                </a:cubicBezTo>
                <a:cubicBezTo>
                  <a:pt x="35514" y="27502"/>
                  <a:pt x="36822" y="26734"/>
                  <a:pt x="36822" y="26734"/>
                </a:cubicBezTo>
                <a:cubicBezTo>
                  <a:pt x="33407" y="26145"/>
                  <a:pt x="30227" y="24457"/>
                  <a:pt x="27833" y="21906"/>
                </a:cubicBezTo>
                <a:lnTo>
                  <a:pt x="27833" y="21906"/>
                </a:lnTo>
                <a:cubicBezTo>
                  <a:pt x="29824" y="23308"/>
                  <a:pt x="31952" y="23669"/>
                  <a:pt x="33564" y="23669"/>
                </a:cubicBezTo>
                <a:cubicBezTo>
                  <a:pt x="35066" y="23669"/>
                  <a:pt x="36119" y="23355"/>
                  <a:pt x="36194" y="23280"/>
                </a:cubicBezTo>
                <a:cubicBezTo>
                  <a:pt x="31837" y="23280"/>
                  <a:pt x="20256" y="14643"/>
                  <a:pt x="20256" y="118"/>
                </a:cubicBezTo>
                <a:lnTo>
                  <a:pt x="2025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9" name="Google Shape;1129;p38"/>
          <p:cNvSpPr/>
          <p:nvPr/>
        </p:nvSpPr>
        <p:spPr>
          <a:xfrm flipH="1">
            <a:off x="838465" y="4641841"/>
            <a:ext cx="224215" cy="1155745"/>
          </a:xfrm>
          <a:custGeom>
            <a:avLst/>
            <a:gdLst/>
            <a:ahLst/>
            <a:cxnLst/>
            <a:rect l="l" t="t" r="r" b="b"/>
            <a:pathLst>
              <a:path w="3770" h="19433" extrusionOk="0">
                <a:moveTo>
                  <a:pt x="1" y="0"/>
                </a:moveTo>
                <a:lnTo>
                  <a:pt x="1" y="19432"/>
                </a:lnTo>
                <a:lnTo>
                  <a:pt x="3769" y="19432"/>
                </a:lnTo>
                <a:lnTo>
                  <a:pt x="3769" y="0"/>
                </a:lnTo>
                <a:close/>
              </a:path>
            </a:pathLst>
          </a:custGeom>
          <a:solidFill>
            <a:srgbClr val="9ABC4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0" name="Google Shape;1130;p38"/>
          <p:cNvSpPr/>
          <p:nvPr/>
        </p:nvSpPr>
        <p:spPr>
          <a:xfrm flipH="1">
            <a:off x="-83742" y="2036343"/>
            <a:ext cx="2066283" cy="2726971"/>
          </a:xfrm>
          <a:custGeom>
            <a:avLst/>
            <a:gdLst/>
            <a:ahLst/>
            <a:cxnLst/>
            <a:rect l="l" t="t" r="r" b="b"/>
            <a:pathLst>
              <a:path w="34743" h="45852" extrusionOk="0">
                <a:moveTo>
                  <a:pt x="17352" y="0"/>
                </a:moveTo>
                <a:cubicBezTo>
                  <a:pt x="11189" y="0"/>
                  <a:pt x="6164" y="3258"/>
                  <a:pt x="6164" y="7223"/>
                </a:cubicBezTo>
                <a:cubicBezTo>
                  <a:pt x="6164" y="7616"/>
                  <a:pt x="6242" y="8008"/>
                  <a:pt x="6321" y="8362"/>
                </a:cubicBezTo>
                <a:cubicBezTo>
                  <a:pt x="4240" y="9422"/>
                  <a:pt x="2906" y="11031"/>
                  <a:pt x="2906" y="12876"/>
                </a:cubicBezTo>
                <a:cubicBezTo>
                  <a:pt x="2906" y="14250"/>
                  <a:pt x="3691" y="15546"/>
                  <a:pt x="5026" y="16527"/>
                </a:cubicBezTo>
                <a:cubicBezTo>
                  <a:pt x="2906" y="17587"/>
                  <a:pt x="1532" y="19196"/>
                  <a:pt x="1532" y="21042"/>
                </a:cubicBezTo>
                <a:cubicBezTo>
                  <a:pt x="1532" y="22690"/>
                  <a:pt x="2631" y="24143"/>
                  <a:pt x="4319" y="25163"/>
                </a:cubicBezTo>
                <a:cubicBezTo>
                  <a:pt x="2474" y="26223"/>
                  <a:pt x="1335" y="27715"/>
                  <a:pt x="1335" y="29403"/>
                </a:cubicBezTo>
                <a:cubicBezTo>
                  <a:pt x="1335" y="30816"/>
                  <a:pt x="2121" y="32112"/>
                  <a:pt x="3455" y="33093"/>
                </a:cubicBezTo>
                <a:cubicBezTo>
                  <a:pt x="1335" y="34153"/>
                  <a:pt x="1" y="35763"/>
                  <a:pt x="1" y="37608"/>
                </a:cubicBezTo>
                <a:cubicBezTo>
                  <a:pt x="1" y="40709"/>
                  <a:pt x="3926" y="43261"/>
                  <a:pt x="8755" y="43261"/>
                </a:cubicBezTo>
                <a:cubicBezTo>
                  <a:pt x="9030" y="43261"/>
                  <a:pt x="9344" y="43261"/>
                  <a:pt x="9619" y="43221"/>
                </a:cubicBezTo>
                <a:cubicBezTo>
                  <a:pt x="11032" y="44792"/>
                  <a:pt x="13976" y="45851"/>
                  <a:pt x="17352" y="45851"/>
                </a:cubicBezTo>
                <a:cubicBezTo>
                  <a:pt x="20728" y="45851"/>
                  <a:pt x="23672" y="44792"/>
                  <a:pt x="25085" y="43221"/>
                </a:cubicBezTo>
                <a:cubicBezTo>
                  <a:pt x="25399" y="43221"/>
                  <a:pt x="25674" y="43261"/>
                  <a:pt x="25949" y="43261"/>
                </a:cubicBezTo>
                <a:cubicBezTo>
                  <a:pt x="30817" y="43261"/>
                  <a:pt x="34742" y="40709"/>
                  <a:pt x="34742" y="37608"/>
                </a:cubicBezTo>
                <a:cubicBezTo>
                  <a:pt x="34742" y="35763"/>
                  <a:pt x="33368" y="34153"/>
                  <a:pt x="31249" y="33093"/>
                </a:cubicBezTo>
                <a:cubicBezTo>
                  <a:pt x="32583" y="32112"/>
                  <a:pt x="33368" y="30816"/>
                  <a:pt x="33368" y="29403"/>
                </a:cubicBezTo>
                <a:cubicBezTo>
                  <a:pt x="33368" y="27715"/>
                  <a:pt x="32230" y="26184"/>
                  <a:pt x="30385" y="25163"/>
                </a:cubicBezTo>
                <a:cubicBezTo>
                  <a:pt x="32112" y="24143"/>
                  <a:pt x="33172" y="22651"/>
                  <a:pt x="33172" y="21042"/>
                </a:cubicBezTo>
                <a:cubicBezTo>
                  <a:pt x="33172" y="19196"/>
                  <a:pt x="31798" y="17587"/>
                  <a:pt x="29678" y="16527"/>
                </a:cubicBezTo>
                <a:cubicBezTo>
                  <a:pt x="31013" y="15546"/>
                  <a:pt x="31838" y="14250"/>
                  <a:pt x="31838" y="12837"/>
                </a:cubicBezTo>
                <a:cubicBezTo>
                  <a:pt x="31838" y="11031"/>
                  <a:pt x="30464" y="9422"/>
                  <a:pt x="28383" y="8362"/>
                </a:cubicBezTo>
                <a:cubicBezTo>
                  <a:pt x="28501" y="8008"/>
                  <a:pt x="28540" y="7616"/>
                  <a:pt x="28540" y="7223"/>
                </a:cubicBezTo>
                <a:cubicBezTo>
                  <a:pt x="28540" y="3219"/>
                  <a:pt x="23515" y="0"/>
                  <a:pt x="173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1" name="Google Shape;1131;p38"/>
          <p:cNvSpPr/>
          <p:nvPr/>
        </p:nvSpPr>
        <p:spPr>
          <a:xfrm flipH="1">
            <a:off x="6925767" y="2760244"/>
            <a:ext cx="2733751" cy="3037363"/>
          </a:xfrm>
          <a:custGeom>
            <a:avLst/>
            <a:gdLst/>
            <a:ahLst/>
            <a:cxnLst/>
            <a:rect l="l" t="t" r="r" b="b"/>
            <a:pathLst>
              <a:path w="45966" h="51071" extrusionOk="0">
                <a:moveTo>
                  <a:pt x="21184" y="0"/>
                </a:moveTo>
                <a:cubicBezTo>
                  <a:pt x="19510" y="0"/>
                  <a:pt x="17477" y="332"/>
                  <a:pt x="15015" y="1175"/>
                </a:cubicBezTo>
                <a:cubicBezTo>
                  <a:pt x="7321" y="3805"/>
                  <a:pt x="5319" y="9772"/>
                  <a:pt x="10854" y="10361"/>
                </a:cubicBezTo>
                <a:cubicBezTo>
                  <a:pt x="10854" y="10361"/>
                  <a:pt x="2178" y="11343"/>
                  <a:pt x="2178" y="17074"/>
                </a:cubicBezTo>
                <a:cubicBezTo>
                  <a:pt x="2178" y="19911"/>
                  <a:pt x="4038" y="20632"/>
                  <a:pt x="5929" y="20632"/>
                </a:cubicBezTo>
                <a:cubicBezTo>
                  <a:pt x="7411" y="20632"/>
                  <a:pt x="8913" y="20189"/>
                  <a:pt x="9552" y="19975"/>
                </a:cubicBezTo>
                <a:lnTo>
                  <a:pt x="9552" y="19975"/>
                </a:lnTo>
                <a:cubicBezTo>
                  <a:pt x="7841" y="20609"/>
                  <a:pt x="0" y="23887"/>
                  <a:pt x="4141" y="29361"/>
                </a:cubicBezTo>
                <a:cubicBezTo>
                  <a:pt x="4141" y="29361"/>
                  <a:pt x="6135" y="30944"/>
                  <a:pt x="8606" y="30944"/>
                </a:cubicBezTo>
                <a:cubicBezTo>
                  <a:pt x="10026" y="30944"/>
                  <a:pt x="11605" y="30421"/>
                  <a:pt x="13052" y="28772"/>
                </a:cubicBezTo>
                <a:lnTo>
                  <a:pt x="13052" y="28772"/>
                </a:lnTo>
                <a:cubicBezTo>
                  <a:pt x="13051" y="28773"/>
                  <a:pt x="10383" y="32109"/>
                  <a:pt x="13327" y="33483"/>
                </a:cubicBezTo>
                <a:cubicBezTo>
                  <a:pt x="13783" y="33699"/>
                  <a:pt x="14228" y="33788"/>
                  <a:pt x="14662" y="33788"/>
                </a:cubicBezTo>
                <a:cubicBezTo>
                  <a:pt x="16633" y="33788"/>
                  <a:pt x="18378" y="31962"/>
                  <a:pt x="19895" y="31962"/>
                </a:cubicBezTo>
                <a:cubicBezTo>
                  <a:pt x="20229" y="31962"/>
                  <a:pt x="20552" y="32050"/>
                  <a:pt x="20864" y="32266"/>
                </a:cubicBezTo>
                <a:cubicBezTo>
                  <a:pt x="20864" y="32266"/>
                  <a:pt x="24790" y="37056"/>
                  <a:pt x="22434" y="51070"/>
                </a:cubicBezTo>
                <a:lnTo>
                  <a:pt x="26792" y="51070"/>
                </a:lnTo>
                <a:cubicBezTo>
                  <a:pt x="26792" y="51070"/>
                  <a:pt x="23219" y="34936"/>
                  <a:pt x="28833" y="31442"/>
                </a:cubicBezTo>
                <a:cubicBezTo>
                  <a:pt x="28833" y="31442"/>
                  <a:pt x="29313" y="31162"/>
                  <a:pt x="30020" y="31162"/>
                </a:cubicBezTo>
                <a:cubicBezTo>
                  <a:pt x="30714" y="31162"/>
                  <a:pt x="31628" y="31432"/>
                  <a:pt x="32523" y="32502"/>
                </a:cubicBezTo>
                <a:cubicBezTo>
                  <a:pt x="33003" y="33099"/>
                  <a:pt x="33849" y="33381"/>
                  <a:pt x="34822" y="33381"/>
                </a:cubicBezTo>
                <a:cubicBezTo>
                  <a:pt x="37428" y="33381"/>
                  <a:pt x="40949" y="31361"/>
                  <a:pt x="40806" y="27987"/>
                </a:cubicBezTo>
                <a:cubicBezTo>
                  <a:pt x="40695" y="25353"/>
                  <a:pt x="39548" y="24778"/>
                  <a:pt x="38569" y="24778"/>
                </a:cubicBezTo>
                <a:cubicBezTo>
                  <a:pt x="38510" y="24778"/>
                  <a:pt x="38451" y="24780"/>
                  <a:pt x="38393" y="24784"/>
                </a:cubicBezTo>
                <a:lnTo>
                  <a:pt x="38393" y="24784"/>
                </a:lnTo>
                <a:cubicBezTo>
                  <a:pt x="40825" y="24010"/>
                  <a:pt x="45965" y="21767"/>
                  <a:pt x="45635" y="16721"/>
                </a:cubicBezTo>
                <a:cubicBezTo>
                  <a:pt x="45437" y="13374"/>
                  <a:pt x="43230" y="12545"/>
                  <a:pt x="41093" y="12545"/>
                </a:cubicBezTo>
                <a:cubicBezTo>
                  <a:pt x="38993" y="12545"/>
                  <a:pt x="36959" y="13345"/>
                  <a:pt x="36959" y="13345"/>
                </a:cubicBezTo>
                <a:cubicBezTo>
                  <a:pt x="36959" y="13345"/>
                  <a:pt x="43868" y="10283"/>
                  <a:pt x="40924" y="7417"/>
                </a:cubicBezTo>
                <a:cubicBezTo>
                  <a:pt x="40028" y="6556"/>
                  <a:pt x="39071" y="6255"/>
                  <a:pt x="38171" y="6255"/>
                </a:cubicBezTo>
                <a:cubicBezTo>
                  <a:pt x="36095" y="6255"/>
                  <a:pt x="34322" y="7859"/>
                  <a:pt x="34290" y="7888"/>
                </a:cubicBezTo>
                <a:lnTo>
                  <a:pt x="34290" y="7888"/>
                </a:lnTo>
                <a:cubicBezTo>
                  <a:pt x="34334" y="7848"/>
                  <a:pt x="37737" y="4737"/>
                  <a:pt x="36566" y="3138"/>
                </a:cubicBezTo>
                <a:cubicBezTo>
                  <a:pt x="36200" y="2649"/>
                  <a:pt x="35449" y="2446"/>
                  <a:pt x="34541" y="2446"/>
                </a:cubicBezTo>
                <a:cubicBezTo>
                  <a:pt x="32530" y="2446"/>
                  <a:pt x="29746" y="3443"/>
                  <a:pt x="28637" y="4551"/>
                </a:cubicBezTo>
                <a:lnTo>
                  <a:pt x="28637" y="4551"/>
                </a:lnTo>
                <a:cubicBezTo>
                  <a:pt x="28654" y="4504"/>
                  <a:pt x="27352" y="0"/>
                  <a:pt x="21184" y="0"/>
                </a:cubicBezTo>
                <a:close/>
              </a:path>
            </a:pathLst>
          </a:custGeom>
          <a:solidFill>
            <a:srgbClr val="9ABC4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2" name="Google Shape;1132;p38"/>
          <p:cNvSpPr/>
          <p:nvPr/>
        </p:nvSpPr>
        <p:spPr>
          <a:xfrm>
            <a:off x="-19648" y="5902541"/>
            <a:ext cx="12429661" cy="93435"/>
          </a:xfrm>
          <a:custGeom>
            <a:avLst/>
            <a:gdLst/>
            <a:ahLst/>
            <a:cxnLst/>
            <a:rect l="l" t="t" r="r" b="b"/>
            <a:pathLst>
              <a:path w="209001" h="1571" extrusionOk="0">
                <a:moveTo>
                  <a:pt x="0" y="1"/>
                </a:moveTo>
                <a:lnTo>
                  <a:pt x="209000" y="1"/>
                </a:lnTo>
                <a:lnTo>
                  <a:pt x="209000" y="1571"/>
                </a:lnTo>
                <a:lnTo>
                  <a:pt x="0" y="157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33" name="Google Shape;1133;p38"/>
          <p:cNvSpPr/>
          <p:nvPr/>
        </p:nvSpPr>
        <p:spPr>
          <a:xfrm>
            <a:off x="-19648" y="6427353"/>
            <a:ext cx="12429661" cy="60"/>
          </a:xfrm>
          <a:custGeom>
            <a:avLst/>
            <a:gdLst/>
            <a:ahLst/>
            <a:cxnLst/>
            <a:rect l="l" t="t" r="r" b="b"/>
            <a:pathLst>
              <a:path w="209001" h="1" fill="none" extrusionOk="0">
                <a:moveTo>
                  <a:pt x="0" y="1"/>
                </a:moveTo>
                <a:lnTo>
                  <a:pt x="209000" y="1"/>
                </a:lnTo>
              </a:path>
            </a:pathLst>
          </a:custGeom>
          <a:noFill/>
          <a:ln w="43175" cap="rnd" cmpd="sng">
            <a:solidFill>
              <a:srgbClr val="FFFFFF"/>
            </a:solidFill>
            <a:prstDash val="solid"/>
            <a:miter lim="3925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134" name="Google Shape;1134;p38"/>
          <p:cNvGrpSpPr/>
          <p:nvPr/>
        </p:nvGrpSpPr>
        <p:grpSpPr>
          <a:xfrm>
            <a:off x="9342609" y="3046713"/>
            <a:ext cx="1814700" cy="3162553"/>
            <a:chOff x="6282452" y="1236847"/>
            <a:chExt cx="1533549" cy="2672881"/>
          </a:xfrm>
        </p:grpSpPr>
        <p:grpSp>
          <p:nvGrpSpPr>
            <p:cNvPr id="1135" name="Google Shape;1135;p38"/>
            <p:cNvGrpSpPr/>
            <p:nvPr/>
          </p:nvGrpSpPr>
          <p:grpSpPr>
            <a:xfrm>
              <a:off x="6282452" y="1236847"/>
              <a:ext cx="1533549" cy="2672881"/>
              <a:chOff x="12645075" y="2835438"/>
              <a:chExt cx="725700" cy="1264850"/>
            </a:xfrm>
          </p:grpSpPr>
          <p:sp>
            <p:nvSpPr>
              <p:cNvPr id="1136" name="Google Shape;1136;p38"/>
              <p:cNvSpPr/>
              <p:nvPr/>
            </p:nvSpPr>
            <p:spPr>
              <a:xfrm>
                <a:off x="12664825" y="3367913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3A16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7" name="Google Shape;1137;p38"/>
              <p:cNvSpPr/>
              <p:nvPr/>
            </p:nvSpPr>
            <p:spPr>
              <a:xfrm>
                <a:off x="12722400" y="3335213"/>
                <a:ext cx="617100" cy="430125"/>
              </a:xfrm>
              <a:custGeom>
                <a:avLst/>
                <a:gdLst/>
                <a:ahLst/>
                <a:cxnLst/>
                <a:rect l="l" t="t" r="r" b="b"/>
                <a:pathLst>
                  <a:path w="24684" h="17205" extrusionOk="0">
                    <a:moveTo>
                      <a:pt x="1877" y="1"/>
                    </a:moveTo>
                    <a:lnTo>
                      <a:pt x="1" y="1423"/>
                    </a:lnTo>
                    <a:lnTo>
                      <a:pt x="2702" y="5517"/>
                    </a:lnTo>
                    <a:cubicBezTo>
                      <a:pt x="2987" y="5972"/>
                      <a:pt x="3385" y="6314"/>
                      <a:pt x="3840" y="6541"/>
                    </a:cubicBezTo>
                    <a:lnTo>
                      <a:pt x="8048" y="8674"/>
                    </a:lnTo>
                    <a:cubicBezTo>
                      <a:pt x="7906" y="10124"/>
                      <a:pt x="7792" y="11518"/>
                      <a:pt x="7821" y="12314"/>
                    </a:cubicBezTo>
                    <a:cubicBezTo>
                      <a:pt x="7906" y="13935"/>
                      <a:pt x="8105" y="15584"/>
                      <a:pt x="8418" y="17205"/>
                    </a:cubicBezTo>
                    <a:lnTo>
                      <a:pt x="20503" y="17205"/>
                    </a:lnTo>
                    <a:cubicBezTo>
                      <a:pt x="20816" y="15584"/>
                      <a:pt x="21015" y="13935"/>
                      <a:pt x="21101" y="12314"/>
                    </a:cubicBezTo>
                    <a:cubicBezTo>
                      <a:pt x="21101" y="11944"/>
                      <a:pt x="21101" y="11432"/>
                      <a:pt x="21072" y="10892"/>
                    </a:cubicBezTo>
                    <a:lnTo>
                      <a:pt x="21072" y="10892"/>
                    </a:lnTo>
                    <a:cubicBezTo>
                      <a:pt x="21584" y="12399"/>
                      <a:pt x="21897" y="13963"/>
                      <a:pt x="22039" y="15527"/>
                    </a:cubicBezTo>
                    <a:lnTo>
                      <a:pt x="24172" y="15186"/>
                    </a:lnTo>
                    <a:cubicBezTo>
                      <a:pt x="24172" y="15186"/>
                      <a:pt x="24684" y="13935"/>
                      <a:pt x="23774" y="10067"/>
                    </a:cubicBezTo>
                    <a:cubicBezTo>
                      <a:pt x="22864" y="6257"/>
                      <a:pt x="20390" y="4636"/>
                      <a:pt x="20390" y="4636"/>
                    </a:cubicBezTo>
                    <a:lnTo>
                      <a:pt x="20361" y="4664"/>
                    </a:lnTo>
                    <a:lnTo>
                      <a:pt x="20361" y="4636"/>
                    </a:lnTo>
                    <a:cubicBezTo>
                      <a:pt x="19707" y="3726"/>
                      <a:pt x="17575" y="3043"/>
                      <a:pt x="17120" y="2958"/>
                    </a:cubicBezTo>
                    <a:lnTo>
                      <a:pt x="11830" y="2958"/>
                    </a:lnTo>
                    <a:cubicBezTo>
                      <a:pt x="11375" y="3043"/>
                      <a:pt x="9584" y="3271"/>
                      <a:pt x="8589" y="3897"/>
                    </a:cubicBezTo>
                    <a:lnTo>
                      <a:pt x="5574" y="3527"/>
                    </a:lnTo>
                    <a:cubicBezTo>
                      <a:pt x="4721" y="3442"/>
                      <a:pt x="3953" y="2958"/>
                      <a:pt x="3441" y="2247"/>
                    </a:cubicBezTo>
                    <a:lnTo>
                      <a:pt x="187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8" name="Google Shape;1138;p38"/>
              <p:cNvSpPr/>
              <p:nvPr/>
            </p:nvSpPr>
            <p:spPr>
              <a:xfrm>
                <a:off x="13045875" y="3352288"/>
                <a:ext cx="76800" cy="90300"/>
              </a:xfrm>
              <a:custGeom>
                <a:avLst/>
                <a:gdLst/>
                <a:ahLst/>
                <a:cxnLst/>
                <a:rect l="l" t="t" r="r" b="b"/>
                <a:pathLst>
                  <a:path w="3072" h="3612" extrusionOk="0">
                    <a:moveTo>
                      <a:pt x="1536" y="0"/>
                    </a:moveTo>
                    <a:lnTo>
                      <a:pt x="0" y="398"/>
                    </a:lnTo>
                    <a:lnTo>
                      <a:pt x="0" y="1507"/>
                    </a:lnTo>
                    <a:lnTo>
                      <a:pt x="1536" y="3612"/>
                    </a:lnTo>
                    <a:lnTo>
                      <a:pt x="3072" y="1507"/>
                    </a:lnTo>
                    <a:lnTo>
                      <a:pt x="3072" y="398"/>
                    </a:lnTo>
                    <a:lnTo>
                      <a:pt x="1536" y="0"/>
                    </a:lnTo>
                    <a:close/>
                  </a:path>
                </a:pathLst>
              </a:custGeom>
              <a:solidFill>
                <a:srgbClr val="FFC2A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9" name="Google Shape;1139;p38"/>
              <p:cNvSpPr/>
              <p:nvPr/>
            </p:nvSpPr>
            <p:spPr>
              <a:xfrm>
                <a:off x="12812675" y="3197938"/>
                <a:ext cx="101000" cy="79800"/>
              </a:xfrm>
              <a:custGeom>
                <a:avLst/>
                <a:gdLst/>
                <a:ahLst/>
                <a:cxnLst/>
                <a:rect l="l" t="t" r="r" b="b"/>
                <a:pathLst>
                  <a:path w="4040" h="3192" extrusionOk="0">
                    <a:moveTo>
                      <a:pt x="1287" y="0"/>
                    </a:moveTo>
                    <a:cubicBezTo>
                      <a:pt x="892" y="0"/>
                      <a:pt x="370" y="192"/>
                      <a:pt x="200" y="1141"/>
                    </a:cubicBezTo>
                    <a:cubicBezTo>
                      <a:pt x="1" y="2382"/>
                      <a:pt x="1322" y="3192"/>
                      <a:pt x="2345" y="3192"/>
                    </a:cubicBezTo>
                    <a:cubicBezTo>
                      <a:pt x="2635" y="3192"/>
                      <a:pt x="2900" y="3127"/>
                      <a:pt x="3101" y="2989"/>
                    </a:cubicBezTo>
                    <a:cubicBezTo>
                      <a:pt x="4039" y="2335"/>
                      <a:pt x="2532" y="117"/>
                      <a:pt x="1764" y="89"/>
                    </a:cubicBezTo>
                    <a:cubicBezTo>
                      <a:pt x="1764" y="89"/>
                      <a:pt x="1555" y="0"/>
                      <a:pt x="1287" y="0"/>
                    </a:cubicBezTo>
                    <a:close/>
                  </a:path>
                </a:pathLst>
              </a:custGeom>
              <a:solidFill>
                <a:srgbClr val="FFC2A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0" name="Google Shape;1140;p38"/>
              <p:cNvSpPr/>
              <p:nvPr/>
            </p:nvSpPr>
            <p:spPr>
              <a:xfrm>
                <a:off x="13254875" y="3197938"/>
                <a:ext cx="101000" cy="79800"/>
              </a:xfrm>
              <a:custGeom>
                <a:avLst/>
                <a:gdLst/>
                <a:ahLst/>
                <a:cxnLst/>
                <a:rect l="l" t="t" r="r" b="b"/>
                <a:pathLst>
                  <a:path w="4040" h="3192" extrusionOk="0">
                    <a:moveTo>
                      <a:pt x="2761" y="0"/>
                    </a:moveTo>
                    <a:cubicBezTo>
                      <a:pt x="2489" y="0"/>
                      <a:pt x="2276" y="89"/>
                      <a:pt x="2276" y="89"/>
                    </a:cubicBezTo>
                    <a:cubicBezTo>
                      <a:pt x="1479" y="117"/>
                      <a:pt x="1" y="2335"/>
                      <a:pt x="939" y="2989"/>
                    </a:cubicBezTo>
                    <a:cubicBezTo>
                      <a:pt x="1140" y="3127"/>
                      <a:pt x="1405" y="3192"/>
                      <a:pt x="1694" y="3192"/>
                    </a:cubicBezTo>
                    <a:cubicBezTo>
                      <a:pt x="2718" y="3192"/>
                      <a:pt x="4039" y="2382"/>
                      <a:pt x="3840" y="1141"/>
                    </a:cubicBezTo>
                    <a:cubicBezTo>
                      <a:pt x="3687" y="192"/>
                      <a:pt x="3161" y="0"/>
                      <a:pt x="2761" y="0"/>
                    </a:cubicBezTo>
                    <a:close/>
                  </a:path>
                </a:pathLst>
              </a:custGeom>
              <a:solidFill>
                <a:srgbClr val="FFC2A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1" name="Google Shape;1141;p38"/>
              <p:cNvSpPr/>
              <p:nvPr/>
            </p:nvSpPr>
            <p:spPr>
              <a:xfrm>
                <a:off x="13296825" y="3214363"/>
                <a:ext cx="34150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2060" extrusionOk="0">
                    <a:moveTo>
                      <a:pt x="1195" y="1"/>
                    </a:moveTo>
                    <a:cubicBezTo>
                      <a:pt x="882" y="114"/>
                      <a:pt x="569" y="285"/>
                      <a:pt x="342" y="512"/>
                    </a:cubicBezTo>
                    <a:cubicBezTo>
                      <a:pt x="228" y="626"/>
                      <a:pt x="114" y="797"/>
                      <a:pt x="57" y="967"/>
                    </a:cubicBezTo>
                    <a:cubicBezTo>
                      <a:pt x="0" y="1138"/>
                      <a:pt x="0" y="1337"/>
                      <a:pt x="57" y="1536"/>
                    </a:cubicBezTo>
                    <a:cubicBezTo>
                      <a:pt x="86" y="1593"/>
                      <a:pt x="86" y="1621"/>
                      <a:pt x="114" y="1678"/>
                    </a:cubicBezTo>
                    <a:cubicBezTo>
                      <a:pt x="143" y="1707"/>
                      <a:pt x="171" y="1764"/>
                      <a:pt x="200" y="1792"/>
                    </a:cubicBezTo>
                    <a:cubicBezTo>
                      <a:pt x="256" y="1877"/>
                      <a:pt x="342" y="1963"/>
                      <a:pt x="427" y="2020"/>
                    </a:cubicBezTo>
                    <a:cubicBezTo>
                      <a:pt x="507" y="2040"/>
                      <a:pt x="588" y="2060"/>
                      <a:pt x="668" y="2060"/>
                    </a:cubicBezTo>
                    <a:cubicBezTo>
                      <a:pt x="702" y="2060"/>
                      <a:pt x="735" y="2056"/>
                      <a:pt x="768" y="2048"/>
                    </a:cubicBezTo>
                    <a:cubicBezTo>
                      <a:pt x="854" y="2020"/>
                      <a:pt x="967" y="1991"/>
                      <a:pt x="1024" y="1934"/>
                    </a:cubicBezTo>
                    <a:cubicBezTo>
                      <a:pt x="1195" y="1820"/>
                      <a:pt x="1309" y="1650"/>
                      <a:pt x="1337" y="1479"/>
                    </a:cubicBezTo>
                    <a:cubicBezTo>
                      <a:pt x="1365" y="1394"/>
                      <a:pt x="1365" y="1280"/>
                      <a:pt x="1309" y="1195"/>
                    </a:cubicBezTo>
                    <a:cubicBezTo>
                      <a:pt x="1280" y="1110"/>
                      <a:pt x="1195" y="1053"/>
                      <a:pt x="1110" y="1053"/>
                    </a:cubicBezTo>
                    <a:cubicBezTo>
                      <a:pt x="1166" y="1081"/>
                      <a:pt x="1223" y="1166"/>
                      <a:pt x="1223" y="1223"/>
                    </a:cubicBezTo>
                    <a:cubicBezTo>
                      <a:pt x="1223" y="1280"/>
                      <a:pt x="1195" y="1365"/>
                      <a:pt x="1166" y="1422"/>
                    </a:cubicBezTo>
                    <a:cubicBezTo>
                      <a:pt x="1110" y="1536"/>
                      <a:pt x="996" y="1621"/>
                      <a:pt x="882" y="1678"/>
                    </a:cubicBezTo>
                    <a:cubicBezTo>
                      <a:pt x="839" y="1707"/>
                      <a:pt x="790" y="1721"/>
                      <a:pt x="740" y="1721"/>
                    </a:cubicBezTo>
                    <a:cubicBezTo>
                      <a:pt x="690" y="1721"/>
                      <a:pt x="640" y="1707"/>
                      <a:pt x="598" y="1678"/>
                    </a:cubicBezTo>
                    <a:cubicBezTo>
                      <a:pt x="512" y="1621"/>
                      <a:pt x="455" y="1508"/>
                      <a:pt x="427" y="1422"/>
                    </a:cubicBezTo>
                    <a:cubicBezTo>
                      <a:pt x="342" y="1166"/>
                      <a:pt x="427" y="882"/>
                      <a:pt x="569" y="711"/>
                    </a:cubicBezTo>
                    <a:cubicBezTo>
                      <a:pt x="768" y="455"/>
                      <a:pt x="967" y="228"/>
                      <a:pt x="1195" y="1"/>
                    </a:cubicBezTo>
                    <a:close/>
                  </a:path>
                </a:pathLst>
              </a:custGeom>
              <a:solidFill>
                <a:srgbClr val="E890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2" name="Google Shape;1142;p38"/>
              <p:cNvSpPr/>
              <p:nvPr/>
            </p:nvSpPr>
            <p:spPr>
              <a:xfrm>
                <a:off x="12837575" y="3214363"/>
                <a:ext cx="34150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1366" h="2060" extrusionOk="0">
                    <a:moveTo>
                      <a:pt x="171" y="1"/>
                    </a:moveTo>
                    <a:cubicBezTo>
                      <a:pt x="399" y="228"/>
                      <a:pt x="598" y="455"/>
                      <a:pt x="768" y="711"/>
                    </a:cubicBezTo>
                    <a:cubicBezTo>
                      <a:pt x="939" y="882"/>
                      <a:pt x="996" y="1166"/>
                      <a:pt x="939" y="1422"/>
                    </a:cubicBezTo>
                    <a:cubicBezTo>
                      <a:pt x="910" y="1508"/>
                      <a:pt x="854" y="1621"/>
                      <a:pt x="768" y="1678"/>
                    </a:cubicBezTo>
                    <a:cubicBezTo>
                      <a:pt x="726" y="1707"/>
                      <a:pt x="676" y="1721"/>
                      <a:pt x="626" y="1721"/>
                    </a:cubicBezTo>
                    <a:cubicBezTo>
                      <a:pt x="576" y="1721"/>
                      <a:pt x="526" y="1707"/>
                      <a:pt x="484" y="1678"/>
                    </a:cubicBezTo>
                    <a:cubicBezTo>
                      <a:pt x="370" y="1621"/>
                      <a:pt x="256" y="1536"/>
                      <a:pt x="199" y="1422"/>
                    </a:cubicBezTo>
                    <a:cubicBezTo>
                      <a:pt x="171" y="1365"/>
                      <a:pt x="143" y="1280"/>
                      <a:pt x="143" y="1223"/>
                    </a:cubicBezTo>
                    <a:cubicBezTo>
                      <a:pt x="143" y="1166"/>
                      <a:pt x="199" y="1081"/>
                      <a:pt x="256" y="1053"/>
                    </a:cubicBezTo>
                    <a:cubicBezTo>
                      <a:pt x="143" y="1053"/>
                      <a:pt x="86" y="1110"/>
                      <a:pt x="29" y="1195"/>
                    </a:cubicBezTo>
                    <a:cubicBezTo>
                      <a:pt x="0" y="1280"/>
                      <a:pt x="0" y="1394"/>
                      <a:pt x="29" y="1479"/>
                    </a:cubicBezTo>
                    <a:cubicBezTo>
                      <a:pt x="57" y="1650"/>
                      <a:pt x="171" y="1820"/>
                      <a:pt x="313" y="1934"/>
                    </a:cubicBezTo>
                    <a:cubicBezTo>
                      <a:pt x="399" y="1991"/>
                      <a:pt x="484" y="2020"/>
                      <a:pt x="598" y="2048"/>
                    </a:cubicBezTo>
                    <a:cubicBezTo>
                      <a:pt x="631" y="2056"/>
                      <a:pt x="664" y="2060"/>
                      <a:pt x="698" y="2060"/>
                    </a:cubicBezTo>
                    <a:cubicBezTo>
                      <a:pt x="778" y="2060"/>
                      <a:pt x="858" y="2040"/>
                      <a:pt x="939" y="2020"/>
                    </a:cubicBezTo>
                    <a:cubicBezTo>
                      <a:pt x="1024" y="1963"/>
                      <a:pt x="1109" y="1877"/>
                      <a:pt x="1166" y="1792"/>
                    </a:cubicBezTo>
                    <a:cubicBezTo>
                      <a:pt x="1195" y="1764"/>
                      <a:pt x="1223" y="1707"/>
                      <a:pt x="1252" y="1678"/>
                    </a:cubicBezTo>
                    <a:lnTo>
                      <a:pt x="1308" y="1536"/>
                    </a:lnTo>
                    <a:cubicBezTo>
                      <a:pt x="1365" y="1337"/>
                      <a:pt x="1365" y="1138"/>
                      <a:pt x="1308" y="967"/>
                    </a:cubicBezTo>
                    <a:cubicBezTo>
                      <a:pt x="1223" y="797"/>
                      <a:pt x="1138" y="626"/>
                      <a:pt x="1024" y="512"/>
                    </a:cubicBezTo>
                    <a:cubicBezTo>
                      <a:pt x="768" y="285"/>
                      <a:pt x="484" y="114"/>
                      <a:pt x="171" y="1"/>
                    </a:cubicBezTo>
                    <a:close/>
                  </a:path>
                </a:pathLst>
              </a:custGeom>
              <a:solidFill>
                <a:srgbClr val="E890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3" name="Google Shape;1143;p38"/>
              <p:cNvSpPr/>
              <p:nvPr/>
            </p:nvSpPr>
            <p:spPr>
              <a:xfrm>
                <a:off x="12933550" y="3765313"/>
                <a:ext cx="301450" cy="258100"/>
              </a:xfrm>
              <a:custGeom>
                <a:avLst/>
                <a:gdLst/>
                <a:ahLst/>
                <a:cxnLst/>
                <a:rect l="l" t="t" r="r" b="b"/>
                <a:pathLst>
                  <a:path w="12058" h="10324" extrusionOk="0">
                    <a:moveTo>
                      <a:pt x="0" y="1"/>
                    </a:moveTo>
                    <a:lnTo>
                      <a:pt x="1820" y="10323"/>
                    </a:lnTo>
                    <a:lnTo>
                      <a:pt x="5346" y="10323"/>
                    </a:lnTo>
                    <a:lnTo>
                      <a:pt x="6029" y="2674"/>
                    </a:lnTo>
                    <a:lnTo>
                      <a:pt x="6711" y="10323"/>
                    </a:lnTo>
                    <a:lnTo>
                      <a:pt x="10238" y="10323"/>
                    </a:lnTo>
                    <a:lnTo>
                      <a:pt x="1205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4" name="Google Shape;1144;p38"/>
              <p:cNvSpPr/>
              <p:nvPr/>
            </p:nvSpPr>
            <p:spPr>
              <a:xfrm>
                <a:off x="13259150" y="3714838"/>
                <a:ext cx="76800" cy="106425"/>
              </a:xfrm>
              <a:custGeom>
                <a:avLst/>
                <a:gdLst/>
                <a:ahLst/>
                <a:cxnLst/>
                <a:rect l="l" t="t" r="r" b="b"/>
                <a:pathLst>
                  <a:path w="3072" h="4257" extrusionOk="0">
                    <a:moveTo>
                      <a:pt x="2702" y="1"/>
                    </a:moveTo>
                    <a:lnTo>
                      <a:pt x="569" y="399"/>
                    </a:lnTo>
                    <a:cubicBezTo>
                      <a:pt x="569" y="399"/>
                      <a:pt x="0" y="1537"/>
                      <a:pt x="313" y="2020"/>
                    </a:cubicBezTo>
                    <a:cubicBezTo>
                      <a:pt x="424" y="2242"/>
                      <a:pt x="640" y="2360"/>
                      <a:pt x="851" y="2360"/>
                    </a:cubicBezTo>
                    <a:cubicBezTo>
                      <a:pt x="910" y="2360"/>
                      <a:pt x="968" y="2351"/>
                      <a:pt x="1024" y="2333"/>
                    </a:cubicBezTo>
                    <a:lnTo>
                      <a:pt x="1024" y="2333"/>
                    </a:lnTo>
                    <a:cubicBezTo>
                      <a:pt x="1024" y="2333"/>
                      <a:pt x="626" y="3755"/>
                      <a:pt x="1024" y="4124"/>
                    </a:cubicBezTo>
                    <a:cubicBezTo>
                      <a:pt x="1122" y="4208"/>
                      <a:pt x="1277" y="4256"/>
                      <a:pt x="1459" y="4256"/>
                    </a:cubicBezTo>
                    <a:cubicBezTo>
                      <a:pt x="2012" y="4256"/>
                      <a:pt x="2808" y="3810"/>
                      <a:pt x="2958" y="2589"/>
                    </a:cubicBezTo>
                    <a:cubicBezTo>
                      <a:pt x="3072" y="1736"/>
                      <a:pt x="2986" y="826"/>
                      <a:pt x="2702" y="1"/>
                    </a:cubicBezTo>
                    <a:close/>
                  </a:path>
                </a:pathLst>
              </a:custGeom>
              <a:solidFill>
                <a:srgbClr val="FFC2A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5" name="Google Shape;1145;p38"/>
              <p:cNvSpPr/>
              <p:nvPr/>
            </p:nvSpPr>
            <p:spPr>
              <a:xfrm>
                <a:off x="13061500" y="3442563"/>
                <a:ext cx="45525" cy="54050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2162" extrusionOk="0">
                    <a:moveTo>
                      <a:pt x="911" y="1"/>
                    </a:moveTo>
                    <a:lnTo>
                      <a:pt x="1" y="939"/>
                    </a:lnTo>
                    <a:lnTo>
                      <a:pt x="911" y="2162"/>
                    </a:lnTo>
                    <a:lnTo>
                      <a:pt x="1821" y="939"/>
                    </a:lnTo>
                    <a:lnTo>
                      <a:pt x="91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6" name="Google Shape;1146;p38"/>
              <p:cNvSpPr/>
              <p:nvPr/>
            </p:nvSpPr>
            <p:spPr>
              <a:xfrm>
                <a:off x="13050850" y="3478813"/>
                <a:ext cx="66125" cy="201225"/>
              </a:xfrm>
              <a:custGeom>
                <a:avLst/>
                <a:gdLst/>
                <a:ahLst/>
                <a:cxnLst/>
                <a:rect l="l" t="t" r="r" b="b"/>
                <a:pathLst>
                  <a:path w="2645" h="8049" extrusionOk="0">
                    <a:moveTo>
                      <a:pt x="797" y="1"/>
                    </a:moveTo>
                    <a:lnTo>
                      <a:pt x="0" y="6598"/>
                    </a:lnTo>
                    <a:lnTo>
                      <a:pt x="1337" y="8049"/>
                    </a:lnTo>
                    <a:lnTo>
                      <a:pt x="2645" y="6598"/>
                    </a:lnTo>
                    <a:lnTo>
                      <a:pt x="1877" y="1"/>
                    </a:lnTo>
                    <a:lnTo>
                      <a:pt x="1337" y="712"/>
                    </a:lnTo>
                    <a:lnTo>
                      <a:pt x="797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7" name="Google Shape;1147;p38"/>
              <p:cNvSpPr/>
              <p:nvPr/>
            </p:nvSpPr>
            <p:spPr>
              <a:xfrm>
                <a:off x="12930700" y="3750388"/>
                <a:ext cx="307150" cy="31300"/>
              </a:xfrm>
              <a:custGeom>
                <a:avLst/>
                <a:gdLst/>
                <a:ahLst/>
                <a:cxnLst/>
                <a:rect l="l" t="t" r="r" b="b"/>
                <a:pathLst>
                  <a:path w="12286" h="1252" extrusionOk="0">
                    <a:moveTo>
                      <a:pt x="1" y="1"/>
                    </a:moveTo>
                    <a:lnTo>
                      <a:pt x="228" y="1252"/>
                    </a:lnTo>
                    <a:lnTo>
                      <a:pt x="12058" y="1252"/>
                    </a:lnTo>
                    <a:lnTo>
                      <a:pt x="1228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8" name="Google Shape;1148;p38"/>
              <p:cNvSpPr/>
              <p:nvPr/>
            </p:nvSpPr>
            <p:spPr>
              <a:xfrm>
                <a:off x="13043750" y="3734763"/>
                <a:ext cx="81775" cy="61150"/>
              </a:xfrm>
              <a:custGeom>
                <a:avLst/>
                <a:gdLst/>
                <a:ahLst/>
                <a:cxnLst/>
                <a:rect l="l" t="t" r="r" b="b"/>
                <a:pathLst>
                  <a:path w="3271" h="2446" extrusionOk="0">
                    <a:moveTo>
                      <a:pt x="2616" y="626"/>
                    </a:moveTo>
                    <a:lnTo>
                      <a:pt x="2616" y="1820"/>
                    </a:lnTo>
                    <a:lnTo>
                      <a:pt x="597" y="1820"/>
                    </a:lnTo>
                    <a:lnTo>
                      <a:pt x="597" y="626"/>
                    </a:lnTo>
                    <a:close/>
                    <a:moveTo>
                      <a:pt x="569" y="0"/>
                    </a:moveTo>
                    <a:cubicBezTo>
                      <a:pt x="228" y="0"/>
                      <a:pt x="0" y="256"/>
                      <a:pt x="0" y="569"/>
                    </a:cubicBezTo>
                    <a:lnTo>
                      <a:pt x="0" y="1877"/>
                    </a:lnTo>
                    <a:cubicBezTo>
                      <a:pt x="0" y="2190"/>
                      <a:pt x="228" y="2446"/>
                      <a:pt x="569" y="2446"/>
                    </a:cubicBezTo>
                    <a:lnTo>
                      <a:pt x="2702" y="2446"/>
                    </a:lnTo>
                    <a:cubicBezTo>
                      <a:pt x="3014" y="2446"/>
                      <a:pt x="3270" y="2190"/>
                      <a:pt x="3270" y="1877"/>
                    </a:cubicBezTo>
                    <a:lnTo>
                      <a:pt x="3270" y="569"/>
                    </a:lnTo>
                    <a:cubicBezTo>
                      <a:pt x="3270" y="256"/>
                      <a:pt x="3014" y="0"/>
                      <a:pt x="270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9" name="Google Shape;1149;p38"/>
              <p:cNvSpPr/>
              <p:nvPr/>
            </p:nvSpPr>
            <p:spPr>
              <a:xfrm>
                <a:off x="12645075" y="3226513"/>
                <a:ext cx="133525" cy="144375"/>
              </a:xfrm>
              <a:custGeom>
                <a:avLst/>
                <a:gdLst/>
                <a:ahLst/>
                <a:cxnLst/>
                <a:rect l="l" t="t" r="r" b="b"/>
                <a:pathLst>
                  <a:path w="5341" h="5775" extrusionOk="0">
                    <a:moveTo>
                      <a:pt x="2887" y="1"/>
                    </a:moveTo>
                    <a:cubicBezTo>
                      <a:pt x="2771" y="1"/>
                      <a:pt x="2660" y="115"/>
                      <a:pt x="2582" y="368"/>
                    </a:cubicBezTo>
                    <a:cubicBezTo>
                      <a:pt x="2326" y="1192"/>
                      <a:pt x="2866" y="2159"/>
                      <a:pt x="2582" y="2557"/>
                    </a:cubicBezTo>
                    <a:cubicBezTo>
                      <a:pt x="2572" y="2569"/>
                      <a:pt x="2562" y="2575"/>
                      <a:pt x="2549" y="2575"/>
                    </a:cubicBezTo>
                    <a:cubicBezTo>
                      <a:pt x="2322" y="2575"/>
                      <a:pt x="1606" y="599"/>
                      <a:pt x="1009" y="599"/>
                    </a:cubicBezTo>
                    <a:cubicBezTo>
                      <a:pt x="954" y="599"/>
                      <a:pt x="900" y="615"/>
                      <a:pt x="847" y="652"/>
                    </a:cubicBezTo>
                    <a:cubicBezTo>
                      <a:pt x="193" y="1079"/>
                      <a:pt x="1331" y="2529"/>
                      <a:pt x="1842" y="3041"/>
                    </a:cubicBezTo>
                    <a:cubicBezTo>
                      <a:pt x="2013" y="3211"/>
                      <a:pt x="1991" y="3278"/>
                      <a:pt x="1864" y="3278"/>
                    </a:cubicBezTo>
                    <a:cubicBezTo>
                      <a:pt x="1609" y="3278"/>
                      <a:pt x="932" y="3012"/>
                      <a:pt x="534" y="2785"/>
                    </a:cubicBezTo>
                    <a:cubicBezTo>
                      <a:pt x="449" y="2740"/>
                      <a:pt x="377" y="2720"/>
                      <a:pt x="315" y="2720"/>
                    </a:cubicBezTo>
                    <a:cubicBezTo>
                      <a:pt x="30" y="2720"/>
                      <a:pt x="1" y="3148"/>
                      <a:pt x="165" y="3382"/>
                    </a:cubicBezTo>
                    <a:cubicBezTo>
                      <a:pt x="392" y="3695"/>
                      <a:pt x="648" y="3752"/>
                      <a:pt x="932" y="3894"/>
                    </a:cubicBezTo>
                    <a:cubicBezTo>
                      <a:pt x="1359" y="4064"/>
                      <a:pt x="1729" y="4377"/>
                      <a:pt x="2013" y="4747"/>
                    </a:cubicBezTo>
                    <a:cubicBezTo>
                      <a:pt x="2354" y="5259"/>
                      <a:pt x="2582" y="5685"/>
                      <a:pt x="3264" y="5771"/>
                    </a:cubicBezTo>
                    <a:cubicBezTo>
                      <a:pt x="3288" y="5774"/>
                      <a:pt x="3312" y="5775"/>
                      <a:pt x="3336" y="5775"/>
                    </a:cubicBezTo>
                    <a:cubicBezTo>
                      <a:pt x="4007" y="5775"/>
                      <a:pt x="4828" y="4662"/>
                      <a:pt x="4828" y="4662"/>
                    </a:cubicBezTo>
                    <a:cubicBezTo>
                      <a:pt x="4999" y="4320"/>
                      <a:pt x="5056" y="3951"/>
                      <a:pt x="4942" y="3609"/>
                    </a:cubicBezTo>
                    <a:cubicBezTo>
                      <a:pt x="4771" y="2984"/>
                      <a:pt x="5340" y="2188"/>
                      <a:pt x="5084" y="1846"/>
                    </a:cubicBezTo>
                    <a:cubicBezTo>
                      <a:pt x="5008" y="1744"/>
                      <a:pt x="4918" y="1698"/>
                      <a:pt x="4828" y="1698"/>
                    </a:cubicBezTo>
                    <a:cubicBezTo>
                      <a:pt x="4616" y="1698"/>
                      <a:pt x="4396" y="1951"/>
                      <a:pt x="4316" y="2330"/>
                    </a:cubicBezTo>
                    <a:cubicBezTo>
                      <a:pt x="4287" y="2518"/>
                      <a:pt x="4174" y="2620"/>
                      <a:pt x="4039" y="2620"/>
                    </a:cubicBezTo>
                    <a:cubicBezTo>
                      <a:pt x="3786" y="2620"/>
                      <a:pt x="3453" y="2263"/>
                      <a:pt x="3435" y="1448"/>
                    </a:cubicBezTo>
                    <a:cubicBezTo>
                      <a:pt x="3435" y="581"/>
                      <a:pt x="3148" y="1"/>
                      <a:pt x="2887" y="1"/>
                    </a:cubicBezTo>
                    <a:close/>
                  </a:path>
                </a:pathLst>
              </a:custGeom>
              <a:solidFill>
                <a:srgbClr val="FFC2A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0" name="Google Shape;1150;p38"/>
              <p:cNvSpPr/>
              <p:nvPr/>
            </p:nvSpPr>
            <p:spPr>
              <a:xfrm>
                <a:off x="12851075" y="2949913"/>
                <a:ext cx="466400" cy="426575"/>
              </a:xfrm>
              <a:custGeom>
                <a:avLst/>
                <a:gdLst/>
                <a:ahLst/>
                <a:cxnLst/>
                <a:rect l="l" t="t" r="r" b="b"/>
                <a:pathLst>
                  <a:path w="18656" h="17063" extrusionOk="0">
                    <a:moveTo>
                      <a:pt x="9328" y="0"/>
                    </a:moveTo>
                    <a:cubicBezTo>
                      <a:pt x="4181" y="0"/>
                      <a:pt x="1" y="3811"/>
                      <a:pt x="1" y="8531"/>
                    </a:cubicBezTo>
                    <a:cubicBezTo>
                      <a:pt x="1" y="13223"/>
                      <a:pt x="4181" y="17062"/>
                      <a:pt x="9328" y="17062"/>
                    </a:cubicBezTo>
                    <a:cubicBezTo>
                      <a:pt x="14475" y="17062"/>
                      <a:pt x="18655" y="13223"/>
                      <a:pt x="18655" y="8531"/>
                    </a:cubicBezTo>
                    <a:cubicBezTo>
                      <a:pt x="18655" y="3811"/>
                      <a:pt x="14475" y="0"/>
                      <a:pt x="9328" y="0"/>
                    </a:cubicBezTo>
                    <a:close/>
                  </a:path>
                </a:pathLst>
              </a:custGeom>
              <a:solidFill>
                <a:srgbClr val="FFC2A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1" name="Google Shape;1151;p38"/>
              <p:cNvSpPr/>
              <p:nvPr/>
            </p:nvSpPr>
            <p:spPr>
              <a:xfrm>
                <a:off x="12866725" y="3070038"/>
                <a:ext cx="450750" cy="306450"/>
              </a:xfrm>
              <a:custGeom>
                <a:avLst/>
                <a:gdLst/>
                <a:ahLst/>
                <a:cxnLst/>
                <a:rect l="l" t="t" r="r" b="b"/>
                <a:pathLst>
                  <a:path w="18030" h="12258" extrusionOk="0">
                    <a:moveTo>
                      <a:pt x="17091" y="1"/>
                    </a:moveTo>
                    <a:cubicBezTo>
                      <a:pt x="17517" y="996"/>
                      <a:pt x="17745" y="2048"/>
                      <a:pt x="17745" y="3100"/>
                    </a:cubicBezTo>
                    <a:cubicBezTo>
                      <a:pt x="17745" y="7821"/>
                      <a:pt x="13565" y="11631"/>
                      <a:pt x="8418" y="11631"/>
                    </a:cubicBezTo>
                    <a:cubicBezTo>
                      <a:pt x="4721" y="11631"/>
                      <a:pt x="1536" y="9669"/>
                      <a:pt x="0" y="6826"/>
                    </a:cubicBezTo>
                    <a:lnTo>
                      <a:pt x="0" y="6826"/>
                    </a:lnTo>
                    <a:cubicBezTo>
                      <a:pt x="1365" y="10011"/>
                      <a:pt x="4749" y="12257"/>
                      <a:pt x="8702" y="12257"/>
                    </a:cubicBezTo>
                    <a:cubicBezTo>
                      <a:pt x="13849" y="12257"/>
                      <a:pt x="18029" y="8418"/>
                      <a:pt x="18029" y="3726"/>
                    </a:cubicBezTo>
                    <a:cubicBezTo>
                      <a:pt x="18029" y="2418"/>
                      <a:pt x="17716" y="1138"/>
                      <a:pt x="17091" y="1"/>
                    </a:cubicBezTo>
                    <a:close/>
                  </a:path>
                </a:pathLst>
              </a:custGeom>
              <a:solidFill>
                <a:srgbClr val="FFB3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2" name="Google Shape;1152;p38"/>
              <p:cNvSpPr/>
              <p:nvPr/>
            </p:nvSpPr>
            <p:spPr>
              <a:xfrm>
                <a:off x="13265800" y="3084788"/>
                <a:ext cx="81525" cy="160175"/>
              </a:xfrm>
              <a:custGeom>
                <a:avLst/>
                <a:gdLst/>
                <a:ahLst/>
                <a:cxnLst/>
                <a:rect l="l" t="t" r="r" b="b"/>
                <a:pathLst>
                  <a:path w="3261" h="6407" extrusionOk="0">
                    <a:moveTo>
                      <a:pt x="1412" y="1"/>
                    </a:moveTo>
                    <a:cubicBezTo>
                      <a:pt x="675" y="1"/>
                      <a:pt x="1" y="1720"/>
                      <a:pt x="218" y="2766"/>
                    </a:cubicBezTo>
                    <a:cubicBezTo>
                      <a:pt x="332" y="3165"/>
                      <a:pt x="474" y="5098"/>
                      <a:pt x="1185" y="6406"/>
                    </a:cubicBezTo>
                    <a:cubicBezTo>
                      <a:pt x="1185" y="6406"/>
                      <a:pt x="3260" y="4074"/>
                      <a:pt x="2351" y="1202"/>
                    </a:cubicBezTo>
                    <a:cubicBezTo>
                      <a:pt x="2073" y="334"/>
                      <a:pt x="1736" y="1"/>
                      <a:pt x="141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3" name="Google Shape;1153;p38"/>
              <p:cNvSpPr/>
              <p:nvPr/>
            </p:nvSpPr>
            <p:spPr>
              <a:xfrm>
                <a:off x="12820500" y="3084788"/>
                <a:ext cx="82025" cy="160175"/>
              </a:xfrm>
              <a:custGeom>
                <a:avLst/>
                <a:gdLst/>
                <a:ahLst/>
                <a:cxnLst/>
                <a:rect l="l" t="t" r="r" b="b"/>
                <a:pathLst>
                  <a:path w="3281" h="6407" extrusionOk="0">
                    <a:moveTo>
                      <a:pt x="1877" y="1"/>
                    </a:moveTo>
                    <a:cubicBezTo>
                      <a:pt x="1554" y="1"/>
                      <a:pt x="1217" y="334"/>
                      <a:pt x="939" y="1202"/>
                    </a:cubicBezTo>
                    <a:cubicBezTo>
                      <a:pt x="1" y="4074"/>
                      <a:pt x="2105" y="6406"/>
                      <a:pt x="2105" y="6406"/>
                    </a:cubicBezTo>
                    <a:cubicBezTo>
                      <a:pt x="2816" y="5098"/>
                      <a:pt x="2958" y="3165"/>
                      <a:pt x="3044" y="2766"/>
                    </a:cubicBezTo>
                    <a:cubicBezTo>
                      <a:pt x="3281" y="1720"/>
                      <a:pt x="2612" y="1"/>
                      <a:pt x="187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4" name="Google Shape;1154;p38"/>
              <p:cNvSpPr/>
              <p:nvPr/>
            </p:nvSpPr>
            <p:spPr>
              <a:xfrm>
                <a:off x="13084250" y="3389963"/>
                <a:ext cx="66150" cy="76100"/>
              </a:xfrm>
              <a:custGeom>
                <a:avLst/>
                <a:gdLst/>
                <a:ahLst/>
                <a:cxnLst/>
                <a:rect l="l" t="t" r="r" b="b"/>
                <a:pathLst>
                  <a:path w="2646" h="3044" extrusionOk="0">
                    <a:moveTo>
                      <a:pt x="1537" y="0"/>
                    </a:moveTo>
                    <a:lnTo>
                      <a:pt x="1" y="2105"/>
                    </a:lnTo>
                    <a:lnTo>
                      <a:pt x="911" y="3043"/>
                    </a:lnTo>
                    <a:lnTo>
                      <a:pt x="2646" y="768"/>
                    </a:lnTo>
                    <a:lnTo>
                      <a:pt x="153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5" name="Google Shape;1155;p38"/>
              <p:cNvSpPr/>
              <p:nvPr/>
            </p:nvSpPr>
            <p:spPr>
              <a:xfrm>
                <a:off x="13018150" y="3389963"/>
                <a:ext cx="66125" cy="76100"/>
              </a:xfrm>
              <a:custGeom>
                <a:avLst/>
                <a:gdLst/>
                <a:ahLst/>
                <a:cxnLst/>
                <a:rect l="l" t="t" r="r" b="b"/>
                <a:pathLst>
                  <a:path w="2645" h="3044" extrusionOk="0">
                    <a:moveTo>
                      <a:pt x="1109" y="0"/>
                    </a:moveTo>
                    <a:lnTo>
                      <a:pt x="0" y="768"/>
                    </a:lnTo>
                    <a:lnTo>
                      <a:pt x="1735" y="3043"/>
                    </a:lnTo>
                    <a:lnTo>
                      <a:pt x="2645" y="2105"/>
                    </a:lnTo>
                    <a:lnTo>
                      <a:pt x="1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6" name="Google Shape;1156;p38"/>
              <p:cNvSpPr/>
              <p:nvPr/>
            </p:nvSpPr>
            <p:spPr>
              <a:xfrm>
                <a:off x="13099900" y="4023388"/>
                <a:ext cx="151450" cy="76900"/>
              </a:xfrm>
              <a:custGeom>
                <a:avLst/>
                <a:gdLst/>
                <a:ahLst/>
                <a:cxnLst/>
                <a:rect l="l" t="t" r="r" b="b"/>
                <a:pathLst>
                  <a:path w="6058" h="3076" extrusionOk="0">
                    <a:moveTo>
                      <a:pt x="1" y="0"/>
                    </a:moveTo>
                    <a:lnTo>
                      <a:pt x="1" y="939"/>
                    </a:lnTo>
                    <a:cubicBezTo>
                      <a:pt x="1" y="939"/>
                      <a:pt x="1565" y="2019"/>
                      <a:pt x="2332" y="2617"/>
                    </a:cubicBezTo>
                    <a:cubicBezTo>
                      <a:pt x="2730" y="2911"/>
                      <a:pt x="3469" y="3076"/>
                      <a:pt x="4162" y="3076"/>
                    </a:cubicBezTo>
                    <a:cubicBezTo>
                      <a:pt x="4808" y="3076"/>
                      <a:pt x="5412" y="2932"/>
                      <a:pt x="5659" y="2617"/>
                    </a:cubicBezTo>
                    <a:cubicBezTo>
                      <a:pt x="6058" y="1991"/>
                      <a:pt x="5773" y="1166"/>
                      <a:pt x="5062" y="996"/>
                    </a:cubicBezTo>
                    <a:cubicBezTo>
                      <a:pt x="4522" y="882"/>
                      <a:pt x="3584" y="0"/>
                      <a:pt x="358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7" name="Google Shape;1157;p38"/>
              <p:cNvSpPr/>
              <p:nvPr/>
            </p:nvSpPr>
            <p:spPr>
              <a:xfrm>
                <a:off x="12916475" y="4023388"/>
                <a:ext cx="151450" cy="76900"/>
              </a:xfrm>
              <a:custGeom>
                <a:avLst/>
                <a:gdLst/>
                <a:ahLst/>
                <a:cxnLst/>
                <a:rect l="l" t="t" r="r" b="b"/>
                <a:pathLst>
                  <a:path w="6058" h="3076" extrusionOk="0">
                    <a:moveTo>
                      <a:pt x="2503" y="0"/>
                    </a:moveTo>
                    <a:cubicBezTo>
                      <a:pt x="2503" y="0"/>
                      <a:pt x="1565" y="882"/>
                      <a:pt x="1025" y="996"/>
                    </a:cubicBezTo>
                    <a:cubicBezTo>
                      <a:pt x="314" y="1166"/>
                      <a:pt x="1" y="1991"/>
                      <a:pt x="427" y="2617"/>
                    </a:cubicBezTo>
                    <a:cubicBezTo>
                      <a:pt x="674" y="2932"/>
                      <a:pt x="1279" y="3076"/>
                      <a:pt x="1925" y="3076"/>
                    </a:cubicBezTo>
                    <a:cubicBezTo>
                      <a:pt x="2617" y="3076"/>
                      <a:pt x="3357" y="2911"/>
                      <a:pt x="3755" y="2617"/>
                    </a:cubicBezTo>
                    <a:cubicBezTo>
                      <a:pt x="4522" y="2019"/>
                      <a:pt x="6058" y="939"/>
                      <a:pt x="6058" y="939"/>
                    </a:cubicBezTo>
                    <a:lnTo>
                      <a:pt x="605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8" name="Google Shape;1158;p38"/>
              <p:cNvSpPr/>
              <p:nvPr/>
            </p:nvSpPr>
            <p:spPr>
              <a:xfrm>
                <a:off x="12797750" y="2835438"/>
                <a:ext cx="5730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22921" h="8447" extrusionOk="0">
                    <a:moveTo>
                      <a:pt x="11461" y="1"/>
                    </a:moveTo>
                    <a:cubicBezTo>
                      <a:pt x="7451" y="1"/>
                      <a:pt x="2503" y="1679"/>
                      <a:pt x="371" y="6655"/>
                    </a:cubicBezTo>
                    <a:cubicBezTo>
                      <a:pt x="1" y="7593"/>
                      <a:pt x="1849" y="8446"/>
                      <a:pt x="1849" y="8446"/>
                    </a:cubicBezTo>
                    <a:lnTo>
                      <a:pt x="11461" y="7053"/>
                    </a:lnTo>
                    <a:lnTo>
                      <a:pt x="21073" y="8446"/>
                    </a:lnTo>
                    <a:cubicBezTo>
                      <a:pt x="21073" y="8446"/>
                      <a:pt x="22921" y="7622"/>
                      <a:pt x="22551" y="6655"/>
                    </a:cubicBezTo>
                    <a:cubicBezTo>
                      <a:pt x="20418" y="1679"/>
                      <a:pt x="15470" y="1"/>
                      <a:pt x="1146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9" name="Google Shape;1159;p38"/>
              <p:cNvSpPr/>
              <p:nvPr/>
            </p:nvSpPr>
            <p:spPr>
              <a:xfrm>
                <a:off x="13032375" y="3284738"/>
                <a:ext cx="103800" cy="62600"/>
              </a:xfrm>
              <a:custGeom>
                <a:avLst/>
                <a:gdLst/>
                <a:ahLst/>
                <a:cxnLst/>
                <a:rect l="l" t="t" r="r" b="b"/>
                <a:pathLst>
                  <a:path w="4152" h="2504" extrusionOk="0">
                    <a:moveTo>
                      <a:pt x="2076" y="1"/>
                    </a:moveTo>
                    <a:cubicBezTo>
                      <a:pt x="938" y="1"/>
                      <a:pt x="0" y="541"/>
                      <a:pt x="0" y="1252"/>
                    </a:cubicBezTo>
                    <a:cubicBezTo>
                      <a:pt x="0" y="1934"/>
                      <a:pt x="938" y="2503"/>
                      <a:pt x="2076" y="2503"/>
                    </a:cubicBezTo>
                    <a:cubicBezTo>
                      <a:pt x="3213" y="2503"/>
                      <a:pt x="4152" y="1934"/>
                      <a:pt x="4152" y="1252"/>
                    </a:cubicBezTo>
                    <a:cubicBezTo>
                      <a:pt x="4152" y="541"/>
                      <a:pt x="3213" y="1"/>
                      <a:pt x="207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0" name="Google Shape;1160;p38"/>
              <p:cNvSpPr/>
              <p:nvPr/>
            </p:nvSpPr>
            <p:spPr>
              <a:xfrm>
                <a:off x="12995400" y="3263413"/>
                <a:ext cx="177050" cy="62600"/>
              </a:xfrm>
              <a:custGeom>
                <a:avLst/>
                <a:gdLst/>
                <a:ahLst/>
                <a:cxnLst/>
                <a:rect l="l" t="t" r="r" b="b"/>
                <a:pathLst>
                  <a:path w="7082" h="2504" extrusionOk="0">
                    <a:moveTo>
                      <a:pt x="1820" y="1"/>
                    </a:moveTo>
                    <a:cubicBezTo>
                      <a:pt x="1223" y="86"/>
                      <a:pt x="711" y="456"/>
                      <a:pt x="427" y="996"/>
                    </a:cubicBezTo>
                    <a:lnTo>
                      <a:pt x="57" y="1735"/>
                    </a:lnTo>
                    <a:cubicBezTo>
                      <a:pt x="0" y="1821"/>
                      <a:pt x="57" y="1934"/>
                      <a:pt x="171" y="1963"/>
                    </a:cubicBezTo>
                    <a:cubicBezTo>
                      <a:pt x="1280" y="2247"/>
                      <a:pt x="2417" y="2446"/>
                      <a:pt x="3555" y="2503"/>
                    </a:cubicBezTo>
                    <a:cubicBezTo>
                      <a:pt x="4692" y="2446"/>
                      <a:pt x="5830" y="2247"/>
                      <a:pt x="6939" y="1963"/>
                    </a:cubicBezTo>
                    <a:cubicBezTo>
                      <a:pt x="7053" y="1934"/>
                      <a:pt x="7081" y="1821"/>
                      <a:pt x="7053" y="1735"/>
                    </a:cubicBezTo>
                    <a:lnTo>
                      <a:pt x="6655" y="996"/>
                    </a:lnTo>
                    <a:cubicBezTo>
                      <a:pt x="6399" y="456"/>
                      <a:pt x="5887" y="86"/>
                      <a:pt x="52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1" name="Google Shape;1161;p38"/>
              <p:cNvSpPr/>
              <p:nvPr/>
            </p:nvSpPr>
            <p:spPr>
              <a:xfrm>
                <a:off x="13148250" y="3527888"/>
                <a:ext cx="60450" cy="8550"/>
              </a:xfrm>
              <a:custGeom>
                <a:avLst/>
                <a:gdLst/>
                <a:ahLst/>
                <a:cxnLst/>
                <a:rect l="l" t="t" r="r" b="b"/>
                <a:pathLst>
                  <a:path w="2418" h="342" extrusionOk="0">
                    <a:moveTo>
                      <a:pt x="0" y="0"/>
                    </a:moveTo>
                    <a:lnTo>
                      <a:pt x="0" y="341"/>
                    </a:lnTo>
                    <a:lnTo>
                      <a:pt x="2417" y="341"/>
                    </a:lnTo>
                    <a:lnTo>
                      <a:pt x="2417" y="0"/>
                    </a:lnTo>
                    <a:close/>
                  </a:path>
                </a:pathLst>
              </a:custGeom>
              <a:solidFill>
                <a:srgbClr val="0947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2" name="Google Shape;1162;p38"/>
              <p:cNvSpPr/>
              <p:nvPr/>
            </p:nvSpPr>
            <p:spPr>
              <a:xfrm>
                <a:off x="13148250" y="3532138"/>
                <a:ext cx="60450" cy="61175"/>
              </a:xfrm>
              <a:custGeom>
                <a:avLst/>
                <a:gdLst/>
                <a:ahLst/>
                <a:cxnLst/>
                <a:rect l="l" t="t" r="r" b="b"/>
                <a:pathLst>
                  <a:path w="2418" h="2447" extrusionOk="0">
                    <a:moveTo>
                      <a:pt x="2190" y="200"/>
                    </a:moveTo>
                    <a:lnTo>
                      <a:pt x="2190" y="1508"/>
                    </a:lnTo>
                    <a:lnTo>
                      <a:pt x="1195" y="2190"/>
                    </a:lnTo>
                    <a:lnTo>
                      <a:pt x="199" y="1508"/>
                    </a:lnTo>
                    <a:lnTo>
                      <a:pt x="199" y="200"/>
                    </a:lnTo>
                    <a:close/>
                    <a:moveTo>
                      <a:pt x="0" y="1"/>
                    </a:moveTo>
                    <a:lnTo>
                      <a:pt x="0" y="1622"/>
                    </a:lnTo>
                    <a:lnTo>
                      <a:pt x="1195" y="2446"/>
                    </a:lnTo>
                    <a:lnTo>
                      <a:pt x="2417" y="1622"/>
                    </a:lnTo>
                    <a:lnTo>
                      <a:pt x="2417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3" name="Google Shape;1163;p38"/>
              <p:cNvSpPr/>
              <p:nvPr/>
            </p:nvSpPr>
            <p:spPr>
              <a:xfrm>
                <a:off x="12964825" y="3527888"/>
                <a:ext cx="63300" cy="25600"/>
              </a:xfrm>
              <a:custGeom>
                <a:avLst/>
                <a:gdLst/>
                <a:ahLst/>
                <a:cxnLst/>
                <a:rect l="l" t="t" r="r" b="b"/>
                <a:pathLst>
                  <a:path w="2532" h="1024" extrusionOk="0">
                    <a:moveTo>
                      <a:pt x="256" y="0"/>
                    </a:moveTo>
                    <a:cubicBezTo>
                      <a:pt x="114" y="0"/>
                      <a:pt x="1" y="85"/>
                      <a:pt x="1" y="228"/>
                    </a:cubicBezTo>
                    <a:lnTo>
                      <a:pt x="1" y="768"/>
                    </a:lnTo>
                    <a:cubicBezTo>
                      <a:pt x="1" y="910"/>
                      <a:pt x="114" y="1024"/>
                      <a:pt x="256" y="1024"/>
                    </a:cubicBezTo>
                    <a:lnTo>
                      <a:pt x="2275" y="1024"/>
                    </a:lnTo>
                    <a:cubicBezTo>
                      <a:pt x="2418" y="1024"/>
                      <a:pt x="2531" y="910"/>
                      <a:pt x="2531" y="768"/>
                    </a:cubicBezTo>
                    <a:lnTo>
                      <a:pt x="2531" y="228"/>
                    </a:lnTo>
                    <a:cubicBezTo>
                      <a:pt x="2531" y="85"/>
                      <a:pt x="2418" y="0"/>
                      <a:pt x="22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4" name="Google Shape;1164;p38"/>
              <p:cNvSpPr/>
              <p:nvPr/>
            </p:nvSpPr>
            <p:spPr>
              <a:xfrm>
                <a:off x="13038050" y="2872413"/>
                <a:ext cx="92450" cy="92450"/>
              </a:xfrm>
              <a:custGeom>
                <a:avLst/>
                <a:gdLst/>
                <a:ahLst/>
                <a:cxnLst/>
                <a:rect l="l" t="t" r="r" b="b"/>
                <a:pathLst>
                  <a:path w="3698" h="3698" extrusionOk="0">
                    <a:moveTo>
                      <a:pt x="1849" y="0"/>
                    </a:moveTo>
                    <a:cubicBezTo>
                      <a:pt x="825" y="0"/>
                      <a:pt x="1" y="825"/>
                      <a:pt x="1" y="1849"/>
                    </a:cubicBezTo>
                    <a:cubicBezTo>
                      <a:pt x="1" y="2873"/>
                      <a:pt x="825" y="3697"/>
                      <a:pt x="1849" y="3697"/>
                    </a:cubicBezTo>
                    <a:cubicBezTo>
                      <a:pt x="2873" y="3697"/>
                      <a:pt x="3697" y="2873"/>
                      <a:pt x="3697" y="1849"/>
                    </a:cubicBezTo>
                    <a:cubicBezTo>
                      <a:pt x="3697" y="825"/>
                      <a:pt x="2873" y="0"/>
                      <a:pt x="1849" y="0"/>
                    </a:cubicBezTo>
                    <a:close/>
                  </a:path>
                </a:pathLst>
              </a:custGeom>
              <a:solidFill>
                <a:srgbClr val="FFD1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5" name="Google Shape;1165;p38"/>
              <p:cNvSpPr/>
              <p:nvPr/>
            </p:nvSpPr>
            <p:spPr>
              <a:xfrm>
                <a:off x="12722400" y="3370763"/>
                <a:ext cx="208325" cy="182025"/>
              </a:xfrm>
              <a:custGeom>
                <a:avLst/>
                <a:gdLst/>
                <a:ahLst/>
                <a:cxnLst/>
                <a:rect l="l" t="t" r="r" b="b"/>
                <a:pathLst>
                  <a:path w="8333" h="7281" extrusionOk="0">
                    <a:moveTo>
                      <a:pt x="1" y="1"/>
                    </a:moveTo>
                    <a:lnTo>
                      <a:pt x="2702" y="4124"/>
                    </a:lnTo>
                    <a:cubicBezTo>
                      <a:pt x="2987" y="4550"/>
                      <a:pt x="3385" y="4892"/>
                      <a:pt x="3868" y="5148"/>
                    </a:cubicBezTo>
                    <a:lnTo>
                      <a:pt x="8048" y="7280"/>
                    </a:lnTo>
                    <a:lnTo>
                      <a:pt x="8333" y="5034"/>
                    </a:lnTo>
                    <a:lnTo>
                      <a:pt x="8333" y="5034"/>
                    </a:lnTo>
                    <a:cubicBezTo>
                      <a:pt x="7889" y="5247"/>
                      <a:pt x="7413" y="5360"/>
                      <a:pt x="6938" y="5360"/>
                    </a:cubicBezTo>
                    <a:cubicBezTo>
                      <a:pt x="6651" y="5360"/>
                      <a:pt x="6364" y="5319"/>
                      <a:pt x="6086" y="5233"/>
                    </a:cubicBezTo>
                    <a:cubicBezTo>
                      <a:pt x="4863" y="4892"/>
                      <a:pt x="3953" y="4522"/>
                      <a:pt x="3783" y="4295"/>
                    </a:cubicBezTo>
                    <a:cubicBezTo>
                      <a:pt x="3637" y="4100"/>
                      <a:pt x="3720" y="3405"/>
                      <a:pt x="3533" y="3405"/>
                    </a:cubicBezTo>
                    <a:cubicBezTo>
                      <a:pt x="3501" y="3405"/>
                      <a:pt x="3462" y="3425"/>
                      <a:pt x="3413" y="3470"/>
                    </a:cubicBezTo>
                    <a:cubicBezTo>
                      <a:pt x="3360" y="3514"/>
                      <a:pt x="3299" y="3534"/>
                      <a:pt x="3234" y="3534"/>
                    </a:cubicBezTo>
                    <a:cubicBezTo>
                      <a:pt x="2879" y="3534"/>
                      <a:pt x="2371" y="2950"/>
                      <a:pt x="1963" y="2446"/>
                    </a:cubicBezTo>
                    <a:cubicBezTo>
                      <a:pt x="1479" y="1878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6" name="Google Shape;1166;p38"/>
              <p:cNvSpPr/>
              <p:nvPr/>
            </p:nvSpPr>
            <p:spPr>
              <a:xfrm>
                <a:off x="13124775" y="3550638"/>
                <a:ext cx="201925" cy="199775"/>
              </a:xfrm>
              <a:custGeom>
                <a:avLst/>
                <a:gdLst/>
                <a:ahLst/>
                <a:cxnLst/>
                <a:rect l="l" t="t" r="r" b="b"/>
                <a:pathLst>
                  <a:path w="8077" h="7991" extrusionOk="0">
                    <a:moveTo>
                      <a:pt x="5091" y="0"/>
                    </a:moveTo>
                    <a:cubicBezTo>
                      <a:pt x="4977" y="540"/>
                      <a:pt x="4920" y="1081"/>
                      <a:pt x="4920" y="1649"/>
                    </a:cubicBezTo>
                    <a:cubicBezTo>
                      <a:pt x="4896" y="1866"/>
                      <a:pt x="4870" y="2095"/>
                      <a:pt x="4841" y="2330"/>
                    </a:cubicBezTo>
                    <a:lnTo>
                      <a:pt x="4841" y="2330"/>
                    </a:lnTo>
                    <a:cubicBezTo>
                      <a:pt x="4839" y="2321"/>
                      <a:pt x="4837" y="2312"/>
                      <a:pt x="4835" y="2303"/>
                    </a:cubicBezTo>
                    <a:lnTo>
                      <a:pt x="4835" y="2303"/>
                    </a:lnTo>
                    <a:cubicBezTo>
                      <a:pt x="4836" y="2321"/>
                      <a:pt x="4837" y="2339"/>
                      <a:pt x="4838" y="2356"/>
                    </a:cubicBezTo>
                    <a:lnTo>
                      <a:pt x="4838" y="2356"/>
                    </a:lnTo>
                    <a:cubicBezTo>
                      <a:pt x="4839" y="2348"/>
                      <a:pt x="4840" y="2339"/>
                      <a:pt x="4841" y="2330"/>
                    </a:cubicBezTo>
                    <a:lnTo>
                      <a:pt x="4841" y="2330"/>
                    </a:lnTo>
                    <a:cubicBezTo>
                      <a:pt x="4871" y="2460"/>
                      <a:pt x="4922" y="2568"/>
                      <a:pt x="4949" y="2702"/>
                    </a:cubicBezTo>
                    <a:cubicBezTo>
                      <a:pt x="5404" y="4095"/>
                      <a:pt x="5688" y="5517"/>
                      <a:pt x="5830" y="6967"/>
                    </a:cubicBezTo>
                    <a:lnTo>
                      <a:pt x="8077" y="6597"/>
                    </a:lnTo>
                    <a:cubicBezTo>
                      <a:pt x="8077" y="6597"/>
                      <a:pt x="6484" y="6114"/>
                      <a:pt x="6143" y="4578"/>
                    </a:cubicBezTo>
                    <a:cubicBezTo>
                      <a:pt x="5802" y="3014"/>
                      <a:pt x="5290" y="2048"/>
                      <a:pt x="5347" y="1194"/>
                    </a:cubicBezTo>
                    <a:cubicBezTo>
                      <a:pt x="5375" y="768"/>
                      <a:pt x="5318" y="341"/>
                      <a:pt x="5091" y="0"/>
                    </a:cubicBezTo>
                    <a:close/>
                    <a:moveTo>
                      <a:pt x="4838" y="2356"/>
                    </a:moveTo>
                    <a:cubicBezTo>
                      <a:pt x="4628" y="4056"/>
                      <a:pt x="4305" y="6079"/>
                      <a:pt x="3982" y="6427"/>
                    </a:cubicBezTo>
                    <a:cubicBezTo>
                      <a:pt x="3385" y="7024"/>
                      <a:pt x="1" y="7934"/>
                      <a:pt x="1" y="7934"/>
                    </a:cubicBezTo>
                    <a:lnTo>
                      <a:pt x="4522" y="7991"/>
                    </a:lnTo>
                    <a:lnTo>
                      <a:pt x="4551" y="7820"/>
                    </a:lnTo>
                    <a:lnTo>
                      <a:pt x="4551" y="7792"/>
                    </a:lnTo>
                    <a:lnTo>
                      <a:pt x="4579" y="7593"/>
                    </a:lnTo>
                    <a:lnTo>
                      <a:pt x="4608" y="7394"/>
                    </a:lnTo>
                    <a:lnTo>
                      <a:pt x="4608" y="7337"/>
                    </a:lnTo>
                    <a:lnTo>
                      <a:pt x="4636" y="7166"/>
                    </a:lnTo>
                    <a:lnTo>
                      <a:pt x="4636" y="7138"/>
                    </a:lnTo>
                    <a:lnTo>
                      <a:pt x="4693" y="6910"/>
                    </a:lnTo>
                    <a:lnTo>
                      <a:pt x="4693" y="6853"/>
                    </a:lnTo>
                    <a:cubicBezTo>
                      <a:pt x="4693" y="6796"/>
                      <a:pt x="4693" y="6711"/>
                      <a:pt x="4721" y="6654"/>
                    </a:cubicBezTo>
                    <a:lnTo>
                      <a:pt x="4721" y="6597"/>
                    </a:lnTo>
                    <a:lnTo>
                      <a:pt x="4750" y="6341"/>
                    </a:lnTo>
                    <a:lnTo>
                      <a:pt x="4750" y="6313"/>
                    </a:lnTo>
                    <a:lnTo>
                      <a:pt x="4778" y="6086"/>
                    </a:lnTo>
                    <a:lnTo>
                      <a:pt x="4778" y="6029"/>
                    </a:lnTo>
                    <a:lnTo>
                      <a:pt x="4807" y="5773"/>
                    </a:lnTo>
                    <a:cubicBezTo>
                      <a:pt x="4807" y="5687"/>
                      <a:pt x="4835" y="5602"/>
                      <a:pt x="4835" y="5517"/>
                    </a:cubicBezTo>
                    <a:lnTo>
                      <a:pt x="4835" y="5431"/>
                    </a:lnTo>
                    <a:lnTo>
                      <a:pt x="4863" y="5232"/>
                    </a:lnTo>
                    <a:lnTo>
                      <a:pt x="4863" y="5176"/>
                    </a:lnTo>
                    <a:cubicBezTo>
                      <a:pt x="4863" y="5090"/>
                      <a:pt x="4863" y="5005"/>
                      <a:pt x="4863" y="4920"/>
                    </a:cubicBezTo>
                    <a:lnTo>
                      <a:pt x="4863" y="4834"/>
                    </a:lnTo>
                    <a:lnTo>
                      <a:pt x="4863" y="4635"/>
                    </a:lnTo>
                    <a:lnTo>
                      <a:pt x="4863" y="4578"/>
                    </a:lnTo>
                    <a:lnTo>
                      <a:pt x="4863" y="4322"/>
                    </a:lnTo>
                    <a:lnTo>
                      <a:pt x="4863" y="4266"/>
                    </a:lnTo>
                    <a:lnTo>
                      <a:pt x="4863" y="4067"/>
                    </a:lnTo>
                    <a:lnTo>
                      <a:pt x="4863" y="3981"/>
                    </a:lnTo>
                    <a:lnTo>
                      <a:pt x="4863" y="3725"/>
                    </a:lnTo>
                    <a:cubicBezTo>
                      <a:pt x="4863" y="3395"/>
                      <a:pt x="4863" y="2904"/>
                      <a:pt x="4838" y="2356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7" name="Google Shape;1167;p38"/>
              <p:cNvSpPr/>
              <p:nvPr/>
            </p:nvSpPr>
            <p:spPr>
              <a:xfrm>
                <a:off x="12918625" y="3591138"/>
                <a:ext cx="124425" cy="158575"/>
              </a:xfrm>
              <a:custGeom>
                <a:avLst/>
                <a:gdLst/>
                <a:ahLst/>
                <a:cxnLst/>
                <a:rect l="l" t="t" r="r" b="b"/>
                <a:pathLst>
                  <a:path w="4977" h="6343" extrusionOk="0">
                    <a:moveTo>
                      <a:pt x="85" y="1"/>
                    </a:moveTo>
                    <a:cubicBezTo>
                      <a:pt x="85" y="257"/>
                      <a:pt x="57" y="484"/>
                      <a:pt x="29" y="683"/>
                    </a:cubicBezTo>
                    <a:cubicBezTo>
                      <a:pt x="0" y="1053"/>
                      <a:pt x="0" y="1337"/>
                      <a:pt x="0" y="1622"/>
                    </a:cubicBezTo>
                    <a:lnTo>
                      <a:pt x="0" y="1707"/>
                    </a:lnTo>
                    <a:lnTo>
                      <a:pt x="0" y="1792"/>
                    </a:lnTo>
                    <a:lnTo>
                      <a:pt x="0" y="2105"/>
                    </a:lnTo>
                    <a:lnTo>
                      <a:pt x="0" y="2162"/>
                    </a:lnTo>
                    <a:lnTo>
                      <a:pt x="0" y="2333"/>
                    </a:lnTo>
                    <a:lnTo>
                      <a:pt x="0" y="2447"/>
                    </a:lnTo>
                    <a:lnTo>
                      <a:pt x="0" y="2589"/>
                    </a:lnTo>
                    <a:lnTo>
                      <a:pt x="0" y="2674"/>
                    </a:lnTo>
                    <a:lnTo>
                      <a:pt x="0" y="2902"/>
                    </a:lnTo>
                    <a:lnTo>
                      <a:pt x="0" y="3015"/>
                    </a:lnTo>
                    <a:lnTo>
                      <a:pt x="0" y="3157"/>
                    </a:lnTo>
                    <a:lnTo>
                      <a:pt x="0" y="3300"/>
                    </a:lnTo>
                    <a:cubicBezTo>
                      <a:pt x="0" y="3356"/>
                      <a:pt x="0" y="3442"/>
                      <a:pt x="0" y="3499"/>
                    </a:cubicBezTo>
                    <a:lnTo>
                      <a:pt x="0" y="3641"/>
                    </a:lnTo>
                    <a:lnTo>
                      <a:pt x="0" y="3755"/>
                    </a:lnTo>
                    <a:lnTo>
                      <a:pt x="0" y="3897"/>
                    </a:lnTo>
                    <a:lnTo>
                      <a:pt x="0" y="4039"/>
                    </a:lnTo>
                    <a:cubicBezTo>
                      <a:pt x="0" y="4096"/>
                      <a:pt x="0" y="4181"/>
                      <a:pt x="29" y="4238"/>
                    </a:cubicBezTo>
                    <a:lnTo>
                      <a:pt x="29" y="4352"/>
                    </a:lnTo>
                    <a:lnTo>
                      <a:pt x="57" y="4494"/>
                    </a:lnTo>
                    <a:lnTo>
                      <a:pt x="57" y="4608"/>
                    </a:lnTo>
                    <a:cubicBezTo>
                      <a:pt x="57" y="4693"/>
                      <a:pt x="85" y="4778"/>
                      <a:pt x="85" y="4892"/>
                    </a:cubicBezTo>
                    <a:lnTo>
                      <a:pt x="85" y="4921"/>
                    </a:lnTo>
                    <a:lnTo>
                      <a:pt x="114" y="5091"/>
                    </a:lnTo>
                    <a:lnTo>
                      <a:pt x="114" y="5148"/>
                    </a:lnTo>
                    <a:cubicBezTo>
                      <a:pt x="142" y="5319"/>
                      <a:pt x="171" y="5489"/>
                      <a:pt x="199" y="5631"/>
                    </a:cubicBezTo>
                    <a:cubicBezTo>
                      <a:pt x="228" y="5916"/>
                      <a:pt x="256" y="6143"/>
                      <a:pt x="313" y="6342"/>
                    </a:cubicBezTo>
                    <a:lnTo>
                      <a:pt x="4977" y="6314"/>
                    </a:lnTo>
                    <a:cubicBezTo>
                      <a:pt x="4977" y="6314"/>
                      <a:pt x="1621" y="5404"/>
                      <a:pt x="1024" y="4807"/>
                    </a:cubicBezTo>
                    <a:cubicBezTo>
                      <a:pt x="654" y="4409"/>
                      <a:pt x="285" y="1792"/>
                      <a:pt x="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8" name="Google Shape;1168;p38"/>
              <p:cNvSpPr/>
              <p:nvPr/>
            </p:nvSpPr>
            <p:spPr>
              <a:xfrm>
                <a:off x="13084250" y="3832163"/>
                <a:ext cx="105250" cy="191250"/>
              </a:xfrm>
              <a:custGeom>
                <a:avLst/>
                <a:gdLst/>
                <a:ahLst/>
                <a:cxnLst/>
                <a:rect l="l" t="t" r="r" b="b"/>
                <a:pathLst>
                  <a:path w="4210" h="7650" extrusionOk="0">
                    <a:moveTo>
                      <a:pt x="1" y="0"/>
                    </a:moveTo>
                    <a:lnTo>
                      <a:pt x="655" y="7649"/>
                    </a:lnTo>
                    <a:lnTo>
                      <a:pt x="4210" y="7649"/>
                    </a:lnTo>
                    <a:lnTo>
                      <a:pt x="2674" y="7194"/>
                    </a:lnTo>
                    <a:cubicBezTo>
                      <a:pt x="1849" y="6939"/>
                      <a:pt x="1309" y="6228"/>
                      <a:pt x="1252" y="5403"/>
                    </a:cubicBezTo>
                    <a:lnTo>
                      <a:pt x="1167" y="4095"/>
                    </a:lnTo>
                    <a:lnTo>
                      <a:pt x="1650" y="3611"/>
                    </a:lnTo>
                    <a:lnTo>
                      <a:pt x="996" y="295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9" name="Google Shape;1169;p38"/>
              <p:cNvSpPr/>
              <p:nvPr/>
            </p:nvSpPr>
            <p:spPr>
              <a:xfrm>
                <a:off x="12979050" y="3832163"/>
                <a:ext cx="105225" cy="191250"/>
              </a:xfrm>
              <a:custGeom>
                <a:avLst/>
                <a:gdLst/>
                <a:ahLst/>
                <a:cxnLst/>
                <a:rect l="l" t="t" r="r" b="b"/>
                <a:pathLst>
                  <a:path w="4209" h="7650" extrusionOk="0">
                    <a:moveTo>
                      <a:pt x="4209" y="0"/>
                    </a:moveTo>
                    <a:lnTo>
                      <a:pt x="3214" y="2957"/>
                    </a:lnTo>
                    <a:lnTo>
                      <a:pt x="2560" y="3611"/>
                    </a:lnTo>
                    <a:lnTo>
                      <a:pt x="3071" y="4095"/>
                    </a:lnTo>
                    <a:lnTo>
                      <a:pt x="2986" y="5403"/>
                    </a:lnTo>
                    <a:cubicBezTo>
                      <a:pt x="2929" y="6228"/>
                      <a:pt x="2361" y="6939"/>
                      <a:pt x="1564" y="7194"/>
                    </a:cubicBezTo>
                    <a:lnTo>
                      <a:pt x="0" y="7649"/>
                    </a:lnTo>
                    <a:lnTo>
                      <a:pt x="3555" y="7649"/>
                    </a:lnTo>
                    <a:lnTo>
                      <a:pt x="420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0" name="Google Shape;1170;p38"/>
              <p:cNvSpPr/>
              <p:nvPr/>
            </p:nvSpPr>
            <p:spPr>
              <a:xfrm>
                <a:off x="12912925" y="2885913"/>
                <a:ext cx="457850" cy="160700"/>
              </a:xfrm>
              <a:custGeom>
                <a:avLst/>
                <a:gdLst/>
                <a:ahLst/>
                <a:cxnLst/>
                <a:rect l="l" t="t" r="r" b="b"/>
                <a:pathLst>
                  <a:path w="18314" h="6428" extrusionOk="0">
                    <a:moveTo>
                      <a:pt x="14020" y="1"/>
                    </a:moveTo>
                    <a:lnTo>
                      <a:pt x="14020" y="1"/>
                    </a:lnTo>
                    <a:cubicBezTo>
                      <a:pt x="14048" y="29"/>
                      <a:pt x="16323" y="3214"/>
                      <a:pt x="15925" y="4067"/>
                    </a:cubicBezTo>
                    <a:cubicBezTo>
                      <a:pt x="15870" y="4182"/>
                      <a:pt x="15683" y="4227"/>
                      <a:pt x="15384" y="4227"/>
                    </a:cubicBezTo>
                    <a:cubicBezTo>
                      <a:pt x="14223" y="4227"/>
                      <a:pt x="11371" y="3542"/>
                      <a:pt x="7972" y="3542"/>
                    </a:cubicBezTo>
                    <a:cubicBezTo>
                      <a:pt x="5932" y="3542"/>
                      <a:pt x="3695" y="3789"/>
                      <a:pt x="1508" y="4579"/>
                    </a:cubicBezTo>
                    <a:cubicBezTo>
                      <a:pt x="313" y="5006"/>
                      <a:pt x="1" y="5489"/>
                      <a:pt x="285" y="6001"/>
                    </a:cubicBezTo>
                    <a:lnTo>
                      <a:pt x="6854" y="5062"/>
                    </a:lnTo>
                    <a:lnTo>
                      <a:pt x="16466" y="6427"/>
                    </a:lnTo>
                    <a:cubicBezTo>
                      <a:pt x="16466" y="6427"/>
                      <a:pt x="18314" y="5574"/>
                      <a:pt x="17916" y="4664"/>
                    </a:cubicBezTo>
                    <a:cubicBezTo>
                      <a:pt x="17120" y="2731"/>
                      <a:pt x="15755" y="1110"/>
                      <a:pt x="1402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1" name="Google Shape;1171;p38"/>
              <p:cNvSpPr/>
              <p:nvPr/>
            </p:nvSpPr>
            <p:spPr>
              <a:xfrm>
                <a:off x="12843975" y="2986863"/>
                <a:ext cx="480600" cy="128000"/>
              </a:xfrm>
              <a:custGeom>
                <a:avLst/>
                <a:gdLst/>
                <a:ahLst/>
                <a:cxnLst/>
                <a:rect l="l" t="t" r="r" b="b"/>
                <a:pathLst>
                  <a:path w="19224" h="5120" extrusionOk="0">
                    <a:moveTo>
                      <a:pt x="9612" y="1"/>
                    </a:moveTo>
                    <a:cubicBezTo>
                      <a:pt x="2105" y="1"/>
                      <a:pt x="0" y="2389"/>
                      <a:pt x="0" y="2389"/>
                    </a:cubicBezTo>
                    <a:lnTo>
                      <a:pt x="0" y="5119"/>
                    </a:lnTo>
                    <a:lnTo>
                      <a:pt x="9612" y="4209"/>
                    </a:lnTo>
                    <a:lnTo>
                      <a:pt x="19224" y="5119"/>
                    </a:lnTo>
                    <a:lnTo>
                      <a:pt x="19224" y="2389"/>
                    </a:lnTo>
                    <a:cubicBezTo>
                      <a:pt x="19224" y="2389"/>
                      <a:pt x="17119" y="1"/>
                      <a:pt x="96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2" name="Google Shape;1172;p38"/>
              <p:cNvSpPr/>
              <p:nvPr/>
            </p:nvSpPr>
            <p:spPr>
              <a:xfrm>
                <a:off x="12843975" y="3028813"/>
                <a:ext cx="480600" cy="86050"/>
              </a:xfrm>
              <a:custGeom>
                <a:avLst/>
                <a:gdLst/>
                <a:ahLst/>
                <a:cxnLst/>
                <a:rect l="l" t="t" r="r" b="b"/>
                <a:pathLst>
                  <a:path w="19224" h="3442" extrusionOk="0">
                    <a:moveTo>
                      <a:pt x="18257" y="1"/>
                    </a:moveTo>
                    <a:cubicBezTo>
                      <a:pt x="18257" y="1"/>
                      <a:pt x="18399" y="1280"/>
                      <a:pt x="14389" y="1422"/>
                    </a:cubicBezTo>
                    <a:cubicBezTo>
                      <a:pt x="10351" y="1536"/>
                      <a:pt x="3271" y="1593"/>
                      <a:pt x="0" y="3413"/>
                    </a:cubicBezTo>
                    <a:lnTo>
                      <a:pt x="9612" y="2560"/>
                    </a:lnTo>
                    <a:lnTo>
                      <a:pt x="19224" y="3441"/>
                    </a:lnTo>
                    <a:lnTo>
                      <a:pt x="19224" y="711"/>
                    </a:lnTo>
                    <a:cubicBezTo>
                      <a:pt x="18939" y="427"/>
                      <a:pt x="18598" y="171"/>
                      <a:pt x="182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3" name="Google Shape;1173;p38"/>
              <p:cNvSpPr/>
              <p:nvPr/>
            </p:nvSpPr>
            <p:spPr>
              <a:xfrm>
                <a:off x="12843975" y="3077138"/>
                <a:ext cx="480600" cy="99575"/>
              </a:xfrm>
              <a:custGeom>
                <a:avLst/>
                <a:gdLst/>
                <a:ahLst/>
                <a:cxnLst/>
                <a:rect l="l" t="t" r="r" b="b"/>
                <a:pathLst>
                  <a:path w="19224" h="3983" extrusionOk="0">
                    <a:moveTo>
                      <a:pt x="9354" y="0"/>
                    </a:moveTo>
                    <a:cubicBezTo>
                      <a:pt x="6171" y="0"/>
                      <a:pt x="3018" y="512"/>
                      <a:pt x="0" y="1508"/>
                    </a:cubicBezTo>
                    <a:cubicBezTo>
                      <a:pt x="1365" y="3982"/>
                      <a:pt x="9612" y="3982"/>
                      <a:pt x="9612" y="3982"/>
                    </a:cubicBezTo>
                    <a:cubicBezTo>
                      <a:pt x="9612" y="3982"/>
                      <a:pt x="17859" y="3982"/>
                      <a:pt x="19224" y="1508"/>
                    </a:cubicBezTo>
                    <a:cubicBezTo>
                      <a:pt x="16206" y="512"/>
                      <a:pt x="13053" y="0"/>
                      <a:pt x="9870" y="0"/>
                    </a:cubicBezTo>
                    <a:cubicBezTo>
                      <a:pt x="9784" y="0"/>
                      <a:pt x="9698" y="0"/>
                      <a:pt x="9612" y="1"/>
                    </a:cubicBezTo>
                    <a:cubicBezTo>
                      <a:pt x="9526" y="0"/>
                      <a:pt x="9440" y="0"/>
                      <a:pt x="935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4" name="Google Shape;1174;p38"/>
              <p:cNvSpPr/>
              <p:nvPr/>
            </p:nvSpPr>
            <p:spPr>
              <a:xfrm>
                <a:off x="12950600" y="3087813"/>
                <a:ext cx="373975" cy="88900"/>
              </a:xfrm>
              <a:custGeom>
                <a:avLst/>
                <a:gdLst/>
                <a:ahLst/>
                <a:cxnLst/>
                <a:rect l="l" t="t" r="r" b="b"/>
                <a:pathLst>
                  <a:path w="14959" h="3556" extrusionOk="0">
                    <a:moveTo>
                      <a:pt x="10494" y="1"/>
                    </a:moveTo>
                    <a:cubicBezTo>
                      <a:pt x="10495" y="1"/>
                      <a:pt x="10495" y="1"/>
                      <a:pt x="10496" y="1"/>
                    </a:cubicBezTo>
                    <a:lnTo>
                      <a:pt x="10496" y="1"/>
                    </a:lnTo>
                    <a:cubicBezTo>
                      <a:pt x="10495" y="1"/>
                      <a:pt x="10494" y="1"/>
                      <a:pt x="10494" y="1"/>
                    </a:cubicBezTo>
                    <a:close/>
                    <a:moveTo>
                      <a:pt x="10496" y="1"/>
                    </a:moveTo>
                    <a:cubicBezTo>
                      <a:pt x="10570" y="16"/>
                      <a:pt x="12542" y="662"/>
                      <a:pt x="12627" y="1280"/>
                    </a:cubicBezTo>
                    <a:cubicBezTo>
                      <a:pt x="12700" y="1820"/>
                      <a:pt x="7273" y="3185"/>
                      <a:pt x="2313" y="3185"/>
                    </a:cubicBezTo>
                    <a:cubicBezTo>
                      <a:pt x="1522" y="3185"/>
                      <a:pt x="743" y="3150"/>
                      <a:pt x="1" y="3072"/>
                    </a:cubicBezTo>
                    <a:lnTo>
                      <a:pt x="1" y="3072"/>
                    </a:lnTo>
                    <a:cubicBezTo>
                      <a:pt x="1764" y="3385"/>
                      <a:pt x="3555" y="3527"/>
                      <a:pt x="5347" y="3555"/>
                    </a:cubicBezTo>
                    <a:cubicBezTo>
                      <a:pt x="5347" y="3555"/>
                      <a:pt x="13594" y="3555"/>
                      <a:pt x="14959" y="1081"/>
                    </a:cubicBezTo>
                    <a:cubicBezTo>
                      <a:pt x="13509" y="570"/>
                      <a:pt x="12031" y="229"/>
                      <a:pt x="1049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175" name="Google Shape;1175;p38"/>
            <p:cNvSpPr/>
            <p:nvPr/>
          </p:nvSpPr>
          <p:spPr>
            <a:xfrm>
              <a:off x="7135206" y="2028570"/>
              <a:ext cx="152276" cy="120555"/>
            </a:xfrm>
            <a:custGeom>
              <a:avLst/>
              <a:gdLst/>
              <a:ahLst/>
              <a:cxnLst/>
              <a:rect l="l" t="t" r="r" b="b"/>
              <a:pathLst>
                <a:path w="5343" h="4230" extrusionOk="0">
                  <a:moveTo>
                    <a:pt x="2719" y="1"/>
                  </a:moveTo>
                  <a:cubicBezTo>
                    <a:pt x="2719" y="1"/>
                    <a:pt x="2549" y="20"/>
                    <a:pt x="2284" y="152"/>
                  </a:cubicBezTo>
                  <a:cubicBezTo>
                    <a:pt x="1907" y="265"/>
                    <a:pt x="1529" y="416"/>
                    <a:pt x="1171" y="624"/>
                  </a:cubicBezTo>
                  <a:cubicBezTo>
                    <a:pt x="944" y="756"/>
                    <a:pt x="718" y="907"/>
                    <a:pt x="510" y="1096"/>
                  </a:cubicBezTo>
                  <a:cubicBezTo>
                    <a:pt x="284" y="1322"/>
                    <a:pt x="114" y="1624"/>
                    <a:pt x="38" y="1945"/>
                  </a:cubicBezTo>
                  <a:cubicBezTo>
                    <a:pt x="0" y="2285"/>
                    <a:pt x="76" y="2662"/>
                    <a:pt x="284" y="2945"/>
                  </a:cubicBezTo>
                  <a:cubicBezTo>
                    <a:pt x="321" y="3021"/>
                    <a:pt x="378" y="3096"/>
                    <a:pt x="435" y="3153"/>
                  </a:cubicBezTo>
                  <a:lnTo>
                    <a:pt x="604" y="3361"/>
                  </a:lnTo>
                  <a:cubicBezTo>
                    <a:pt x="718" y="3493"/>
                    <a:pt x="850" y="3606"/>
                    <a:pt x="982" y="3700"/>
                  </a:cubicBezTo>
                  <a:lnTo>
                    <a:pt x="1095" y="3776"/>
                  </a:lnTo>
                  <a:lnTo>
                    <a:pt x="1208" y="3852"/>
                  </a:lnTo>
                  <a:lnTo>
                    <a:pt x="1454" y="3965"/>
                  </a:lnTo>
                  <a:cubicBezTo>
                    <a:pt x="1511" y="4021"/>
                    <a:pt x="1605" y="4040"/>
                    <a:pt x="1680" y="4078"/>
                  </a:cubicBezTo>
                  <a:cubicBezTo>
                    <a:pt x="1756" y="4097"/>
                    <a:pt x="1831" y="4135"/>
                    <a:pt x="1926" y="4154"/>
                  </a:cubicBezTo>
                  <a:cubicBezTo>
                    <a:pt x="2077" y="4191"/>
                    <a:pt x="2247" y="4229"/>
                    <a:pt x="2417" y="4229"/>
                  </a:cubicBezTo>
                  <a:lnTo>
                    <a:pt x="2662" y="4229"/>
                  </a:lnTo>
                  <a:lnTo>
                    <a:pt x="2907" y="4210"/>
                  </a:lnTo>
                  <a:cubicBezTo>
                    <a:pt x="3058" y="4210"/>
                    <a:pt x="3228" y="4172"/>
                    <a:pt x="3379" y="4135"/>
                  </a:cubicBezTo>
                  <a:cubicBezTo>
                    <a:pt x="3530" y="4097"/>
                    <a:pt x="3662" y="4040"/>
                    <a:pt x="3813" y="3984"/>
                  </a:cubicBezTo>
                  <a:cubicBezTo>
                    <a:pt x="4059" y="3870"/>
                    <a:pt x="4304" y="3738"/>
                    <a:pt x="4512" y="3549"/>
                  </a:cubicBezTo>
                  <a:cubicBezTo>
                    <a:pt x="4833" y="3304"/>
                    <a:pt x="5078" y="2964"/>
                    <a:pt x="5229" y="2568"/>
                  </a:cubicBezTo>
                  <a:cubicBezTo>
                    <a:pt x="5267" y="2474"/>
                    <a:pt x="5286" y="2360"/>
                    <a:pt x="5305" y="2247"/>
                  </a:cubicBezTo>
                  <a:lnTo>
                    <a:pt x="5342" y="2134"/>
                  </a:lnTo>
                  <a:lnTo>
                    <a:pt x="5286" y="2247"/>
                  </a:lnTo>
                  <a:cubicBezTo>
                    <a:pt x="5248" y="2360"/>
                    <a:pt x="5210" y="2455"/>
                    <a:pt x="5154" y="2549"/>
                  </a:cubicBezTo>
                  <a:cubicBezTo>
                    <a:pt x="4965" y="2889"/>
                    <a:pt x="4701" y="3172"/>
                    <a:pt x="4380" y="3398"/>
                  </a:cubicBezTo>
                  <a:cubicBezTo>
                    <a:pt x="4172" y="3531"/>
                    <a:pt x="3946" y="3663"/>
                    <a:pt x="3700" y="3738"/>
                  </a:cubicBezTo>
                  <a:cubicBezTo>
                    <a:pt x="3568" y="3776"/>
                    <a:pt x="3436" y="3814"/>
                    <a:pt x="3304" y="3852"/>
                  </a:cubicBezTo>
                  <a:cubicBezTo>
                    <a:pt x="3172" y="3889"/>
                    <a:pt x="3021" y="3908"/>
                    <a:pt x="2889" y="3908"/>
                  </a:cubicBezTo>
                  <a:lnTo>
                    <a:pt x="2662" y="3908"/>
                  </a:lnTo>
                  <a:cubicBezTo>
                    <a:pt x="2586" y="3908"/>
                    <a:pt x="2511" y="3889"/>
                    <a:pt x="2435" y="3889"/>
                  </a:cubicBezTo>
                  <a:cubicBezTo>
                    <a:pt x="2284" y="3870"/>
                    <a:pt x="2133" y="3852"/>
                    <a:pt x="2001" y="3814"/>
                  </a:cubicBezTo>
                  <a:cubicBezTo>
                    <a:pt x="1926" y="3795"/>
                    <a:pt x="1850" y="3776"/>
                    <a:pt x="1775" y="3738"/>
                  </a:cubicBezTo>
                  <a:cubicBezTo>
                    <a:pt x="1718" y="3700"/>
                    <a:pt x="1624" y="3682"/>
                    <a:pt x="1567" y="3644"/>
                  </a:cubicBezTo>
                  <a:lnTo>
                    <a:pt x="1378" y="3531"/>
                  </a:lnTo>
                  <a:lnTo>
                    <a:pt x="1265" y="3474"/>
                  </a:lnTo>
                  <a:lnTo>
                    <a:pt x="1190" y="3398"/>
                  </a:lnTo>
                  <a:cubicBezTo>
                    <a:pt x="1057" y="3323"/>
                    <a:pt x="944" y="3210"/>
                    <a:pt x="831" y="3096"/>
                  </a:cubicBezTo>
                  <a:lnTo>
                    <a:pt x="680" y="2927"/>
                  </a:lnTo>
                  <a:cubicBezTo>
                    <a:pt x="642" y="2870"/>
                    <a:pt x="586" y="2813"/>
                    <a:pt x="548" y="2757"/>
                  </a:cubicBezTo>
                  <a:cubicBezTo>
                    <a:pt x="378" y="2530"/>
                    <a:pt x="302" y="2247"/>
                    <a:pt x="321" y="1964"/>
                  </a:cubicBezTo>
                  <a:cubicBezTo>
                    <a:pt x="378" y="1700"/>
                    <a:pt x="491" y="1454"/>
                    <a:pt x="680" y="1247"/>
                  </a:cubicBezTo>
                  <a:cubicBezTo>
                    <a:pt x="869" y="1058"/>
                    <a:pt x="1057" y="888"/>
                    <a:pt x="1265" y="756"/>
                  </a:cubicBezTo>
                  <a:cubicBezTo>
                    <a:pt x="1586" y="529"/>
                    <a:pt x="1945" y="340"/>
                    <a:pt x="2303" y="171"/>
                  </a:cubicBezTo>
                  <a:cubicBezTo>
                    <a:pt x="2568" y="57"/>
                    <a:pt x="2719" y="1"/>
                    <a:pt x="2719" y="1"/>
                  </a:cubicBezTo>
                  <a:close/>
                </a:path>
              </a:pathLst>
            </a:custGeom>
            <a:solidFill>
              <a:srgbClr val="DD92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6" name="Google Shape;1176;p38"/>
            <p:cNvSpPr/>
            <p:nvPr/>
          </p:nvSpPr>
          <p:spPr>
            <a:xfrm rot="-2184202">
              <a:off x="7402873" y="1988706"/>
              <a:ext cx="88879" cy="84239"/>
            </a:xfrm>
            <a:custGeom>
              <a:avLst/>
              <a:gdLst/>
              <a:ahLst/>
              <a:cxnLst/>
              <a:rect l="l" t="t" r="r" b="b"/>
              <a:pathLst>
                <a:path w="1530" h="1398" extrusionOk="0">
                  <a:moveTo>
                    <a:pt x="511" y="0"/>
                  </a:moveTo>
                  <a:cubicBezTo>
                    <a:pt x="435" y="19"/>
                    <a:pt x="378" y="38"/>
                    <a:pt x="303" y="57"/>
                  </a:cubicBezTo>
                  <a:cubicBezTo>
                    <a:pt x="246" y="76"/>
                    <a:pt x="209" y="95"/>
                    <a:pt x="152" y="132"/>
                  </a:cubicBezTo>
                  <a:cubicBezTo>
                    <a:pt x="133" y="151"/>
                    <a:pt x="95" y="189"/>
                    <a:pt x="58" y="227"/>
                  </a:cubicBezTo>
                  <a:cubicBezTo>
                    <a:pt x="20" y="265"/>
                    <a:pt x="1" y="302"/>
                    <a:pt x="1" y="302"/>
                  </a:cubicBezTo>
                  <a:lnTo>
                    <a:pt x="95" y="265"/>
                  </a:lnTo>
                  <a:cubicBezTo>
                    <a:pt x="133" y="265"/>
                    <a:pt x="171" y="246"/>
                    <a:pt x="227" y="246"/>
                  </a:cubicBezTo>
                  <a:lnTo>
                    <a:pt x="511" y="246"/>
                  </a:lnTo>
                  <a:cubicBezTo>
                    <a:pt x="567" y="265"/>
                    <a:pt x="624" y="265"/>
                    <a:pt x="681" y="283"/>
                  </a:cubicBezTo>
                  <a:cubicBezTo>
                    <a:pt x="850" y="340"/>
                    <a:pt x="1001" y="434"/>
                    <a:pt x="1115" y="585"/>
                  </a:cubicBezTo>
                  <a:cubicBezTo>
                    <a:pt x="1152" y="623"/>
                    <a:pt x="1171" y="680"/>
                    <a:pt x="1209" y="718"/>
                  </a:cubicBezTo>
                  <a:cubicBezTo>
                    <a:pt x="1228" y="774"/>
                    <a:pt x="1266" y="831"/>
                    <a:pt x="1285" y="887"/>
                  </a:cubicBezTo>
                  <a:cubicBezTo>
                    <a:pt x="1285" y="925"/>
                    <a:pt x="1303" y="982"/>
                    <a:pt x="1322" y="1038"/>
                  </a:cubicBezTo>
                  <a:cubicBezTo>
                    <a:pt x="1322" y="1076"/>
                    <a:pt x="1341" y="1133"/>
                    <a:pt x="1341" y="1171"/>
                  </a:cubicBezTo>
                  <a:cubicBezTo>
                    <a:pt x="1341" y="1208"/>
                    <a:pt x="1341" y="1246"/>
                    <a:pt x="1341" y="1284"/>
                  </a:cubicBezTo>
                  <a:lnTo>
                    <a:pt x="1341" y="1397"/>
                  </a:lnTo>
                  <a:lnTo>
                    <a:pt x="1398" y="1322"/>
                  </a:lnTo>
                  <a:cubicBezTo>
                    <a:pt x="1436" y="1284"/>
                    <a:pt x="1454" y="1246"/>
                    <a:pt x="1473" y="1208"/>
                  </a:cubicBezTo>
                  <a:cubicBezTo>
                    <a:pt x="1492" y="1152"/>
                    <a:pt x="1511" y="1095"/>
                    <a:pt x="1511" y="1057"/>
                  </a:cubicBezTo>
                  <a:cubicBezTo>
                    <a:pt x="1530" y="982"/>
                    <a:pt x="1530" y="906"/>
                    <a:pt x="1530" y="850"/>
                  </a:cubicBezTo>
                  <a:cubicBezTo>
                    <a:pt x="1530" y="680"/>
                    <a:pt x="1473" y="529"/>
                    <a:pt x="1379" y="397"/>
                  </a:cubicBezTo>
                  <a:cubicBezTo>
                    <a:pt x="1247" y="170"/>
                    <a:pt x="1001" y="38"/>
                    <a:pt x="7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7" name="Google Shape;1177;p38"/>
            <p:cNvSpPr/>
            <p:nvPr/>
          </p:nvSpPr>
          <p:spPr>
            <a:xfrm rot="2184202" flipH="1">
              <a:off x="6945673" y="1988706"/>
              <a:ext cx="88879" cy="84239"/>
            </a:xfrm>
            <a:custGeom>
              <a:avLst/>
              <a:gdLst/>
              <a:ahLst/>
              <a:cxnLst/>
              <a:rect l="l" t="t" r="r" b="b"/>
              <a:pathLst>
                <a:path w="1530" h="1398" extrusionOk="0">
                  <a:moveTo>
                    <a:pt x="511" y="0"/>
                  </a:moveTo>
                  <a:cubicBezTo>
                    <a:pt x="435" y="19"/>
                    <a:pt x="378" y="38"/>
                    <a:pt x="303" y="57"/>
                  </a:cubicBezTo>
                  <a:cubicBezTo>
                    <a:pt x="246" y="76"/>
                    <a:pt x="209" y="95"/>
                    <a:pt x="152" y="132"/>
                  </a:cubicBezTo>
                  <a:cubicBezTo>
                    <a:pt x="133" y="151"/>
                    <a:pt x="95" y="189"/>
                    <a:pt x="58" y="227"/>
                  </a:cubicBezTo>
                  <a:cubicBezTo>
                    <a:pt x="20" y="265"/>
                    <a:pt x="1" y="302"/>
                    <a:pt x="1" y="302"/>
                  </a:cubicBezTo>
                  <a:lnTo>
                    <a:pt x="95" y="265"/>
                  </a:lnTo>
                  <a:cubicBezTo>
                    <a:pt x="133" y="265"/>
                    <a:pt x="171" y="246"/>
                    <a:pt x="227" y="246"/>
                  </a:cubicBezTo>
                  <a:lnTo>
                    <a:pt x="511" y="246"/>
                  </a:lnTo>
                  <a:cubicBezTo>
                    <a:pt x="567" y="265"/>
                    <a:pt x="624" y="265"/>
                    <a:pt x="681" y="283"/>
                  </a:cubicBezTo>
                  <a:cubicBezTo>
                    <a:pt x="850" y="340"/>
                    <a:pt x="1001" y="434"/>
                    <a:pt x="1115" y="585"/>
                  </a:cubicBezTo>
                  <a:cubicBezTo>
                    <a:pt x="1152" y="623"/>
                    <a:pt x="1171" y="680"/>
                    <a:pt x="1209" y="718"/>
                  </a:cubicBezTo>
                  <a:cubicBezTo>
                    <a:pt x="1228" y="774"/>
                    <a:pt x="1266" y="831"/>
                    <a:pt x="1285" y="887"/>
                  </a:cubicBezTo>
                  <a:cubicBezTo>
                    <a:pt x="1285" y="925"/>
                    <a:pt x="1303" y="982"/>
                    <a:pt x="1322" y="1038"/>
                  </a:cubicBezTo>
                  <a:cubicBezTo>
                    <a:pt x="1322" y="1076"/>
                    <a:pt x="1341" y="1133"/>
                    <a:pt x="1341" y="1171"/>
                  </a:cubicBezTo>
                  <a:cubicBezTo>
                    <a:pt x="1341" y="1208"/>
                    <a:pt x="1341" y="1246"/>
                    <a:pt x="1341" y="1284"/>
                  </a:cubicBezTo>
                  <a:lnTo>
                    <a:pt x="1341" y="1397"/>
                  </a:lnTo>
                  <a:lnTo>
                    <a:pt x="1398" y="1322"/>
                  </a:lnTo>
                  <a:cubicBezTo>
                    <a:pt x="1436" y="1284"/>
                    <a:pt x="1454" y="1246"/>
                    <a:pt x="1473" y="1208"/>
                  </a:cubicBezTo>
                  <a:cubicBezTo>
                    <a:pt x="1492" y="1152"/>
                    <a:pt x="1511" y="1095"/>
                    <a:pt x="1511" y="1057"/>
                  </a:cubicBezTo>
                  <a:cubicBezTo>
                    <a:pt x="1530" y="982"/>
                    <a:pt x="1530" y="906"/>
                    <a:pt x="1530" y="850"/>
                  </a:cubicBezTo>
                  <a:cubicBezTo>
                    <a:pt x="1530" y="680"/>
                    <a:pt x="1473" y="529"/>
                    <a:pt x="1379" y="397"/>
                  </a:cubicBezTo>
                  <a:cubicBezTo>
                    <a:pt x="1247" y="170"/>
                    <a:pt x="1001" y="38"/>
                    <a:pt x="7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8255782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 userDrawn="1"/>
        </p:nvPicPr>
        <p:blipFill rotWithShape="1">
          <a:blip r:embed="rId2"/>
          <a:srcRect r="2233"/>
          <a:stretch/>
        </p:blipFill>
        <p:spPr>
          <a:xfrm>
            <a:off x="0" y="-31077"/>
            <a:ext cx="12192529" cy="68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493794"/>
      </p:ext>
    </p:extLst>
  </p:cSld>
  <p:clrMapOvr>
    <a:masterClrMapping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200407"/>
      </p:ext>
    </p:extLst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 userDrawn="1"/>
        </p:nvPicPr>
        <p:blipFill rotWithShape="1">
          <a:blip r:embed="rId2"/>
          <a:srcRect r="2233"/>
          <a:stretch/>
        </p:blipFill>
        <p:spPr>
          <a:xfrm>
            <a:off x="0" y="-31077"/>
            <a:ext cx="12192529" cy="68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69490"/>
      </p:ext>
    </p:extLst>
  </p:cSld>
  <p:clrMapOvr>
    <a:masterClrMapping/>
  </p:clrMapOvr>
  <p:transition spd="slow">
    <p:push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392750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CD8ADDF-4821-61B0-A3D7-1545260C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08E8938-D03C-1E3C-4E78-30208247A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04231AD-7EBB-725F-7C99-C0E2CF3D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F90C3CF-C5E3-CB98-D5FD-A0B5C516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3656519-17C3-D8F5-A573-0EC03E656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0264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A957F888-FE39-B5D9-E180-C797486C8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A7926A3-FC8D-8F5A-20A5-BFD397F63F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AD68E4-AA92-7AD3-FB82-191ABCA5B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7D31000-269D-54FD-8634-32BEE239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72FABC6-002D-8329-5DC6-1CD23889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647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00D3906-3FC9-C004-5980-042ACEFB1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6C2FFCE-9FB3-5E86-A226-E80BBCE77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13D411F-D0D5-407F-914B-5C0ED5501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09007B2-C1E4-93A8-134F-E47794D58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0712CCC-5EB9-20B3-7715-ED2A67D9F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290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C3694CD-D002-9A4F-3556-C94ECD390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D21D8E7-7750-264D-D041-848EE656A8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AFA6C434-D8C3-26E9-E42A-4D41DCAA6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0B94F3F2-9509-2F45-CF1B-5A0ADCC6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19469AC-242F-3182-F58A-ABC9E6A83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3D650491-D7CA-34AB-F5E5-CB583C63D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49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E85E80-5740-4970-8B87-5908955B7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040FF2-2C9C-41F6-BD73-E84C0F448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256226-A66A-4226-8FE0-FC1E46BBAC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5A81C02-AF3B-4525-A8B6-2D72B5EE11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1E3A102-D23E-47D6-83DF-510D920C68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8B7EF35-6C43-4222-A362-11EB9F37E9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DC8D6-B38B-4380-A986-ABDDBB35AC1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A86DAC4-8AE0-4962-A0DB-D84836E88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0710E24-A3EF-4F5E-8D42-EA32B5538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9AA224-7BE2-496D-9AD1-242C5EBE5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01034"/>
      </p:ext>
    </p:extLst>
  </p:cSld>
  <p:clrMapOvr>
    <a:masterClrMapping/>
  </p:clrMapOvr>
  <p:transition spd="med">
    <p:comb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7FE877E-83CB-6F67-2AA0-6139BE70F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598E49D-281E-9C54-718B-7DF6B60EC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B3865793-D10B-5B53-A227-B8F677752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D64AFBA2-089C-078C-928A-52AA90C506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83029626-0106-26C0-15B8-3A82A9CA44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E220C93-87D3-6364-D400-A9FD48828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471ABAD3-3413-BCAA-35D9-74B2F9E15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CF6BF71F-C6CA-E5F8-37E0-DE864596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003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F1ED095-307C-372D-AE09-1A657BBE2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BD5FCC65-C44C-A853-6154-DC3117375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1706CBD9-E746-366F-4144-CD7567F4F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828A55D-8876-3A7B-9C9B-7E9CCA6E3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2225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EC1C394B-6579-62DC-9D14-8919A050B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213F93FF-A0DA-DC56-300B-36A81C61B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D5A1CC7C-B8C6-19EF-6461-884FE6314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895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7864C402-3353-AF39-67F0-40DFDAF48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A303C4F-CCA4-2A8D-4571-D27B7CDFF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6335E01E-310D-FE61-9059-74A0DE8EE9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8889016-3F0C-DC7F-6974-385E14050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12FC3868-46C7-F4D6-B746-6FBF7B9B0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2838144-90F0-341F-068D-B169B7F75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8579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F7CC9B4-3E8E-63E1-D356-A1955C658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1FA7456-3D8D-2F1D-D789-B03917BF2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05226CD-9758-5F4C-0824-C611AA711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6DF2B727-1B87-BD23-F946-73B4AEF9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10B21F6-BA2A-943B-8497-9A90BC49E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6811612E-2174-8FE0-9312-39350B77B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9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5D990A6-CCE4-CB09-683F-178CBCCB0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426D8F8-63DD-95E2-8D96-C4C4EF3FC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0D2E8C0B-AC39-E05B-CAD8-60D4C003E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DFEE6509-EC95-B76C-3CB5-838AC339E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D3DB875-6747-4237-9D88-B5472EDBF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3400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3B5762C-480C-DD67-53E9-F57E1893D8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51889069-C91A-3DDF-F26B-810744FFE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E9695B1B-BD77-B09C-5CC5-BBAEEA39A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B7CFE1E-1A90-CFBB-6B51-75ECC609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1E466C8-1A5A-820E-CC89-A0F1AAE4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340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A6BEB2-C3A9-4E2C-87D8-D3B3B9EF87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1" cy="2387600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386B7BB-C5D7-4F47-87CD-AF32FEB105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1" cy="1655762"/>
          </a:xfrm>
        </p:spPr>
        <p:txBody>
          <a:bodyPr/>
          <a:lstStyle>
            <a:lvl1pPr marL="0" indent="0" algn="ctr">
              <a:buNone/>
              <a:defRPr sz="2394"/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6626CA-93EB-42AE-94F6-4A5133BE7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4BFEC5-914E-4233-99F4-56AE5C627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B82928-80CF-4487-803B-806EEB24D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39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2CB4767-E70A-4A02-B7C6-7CC9D1386B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5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0EB2F54-6478-45BC-B32C-7AC892812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2"/>
            <a:ext cx="2493819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38EF575-CF47-488C-BDDA-F1059A1EE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4" y="1"/>
            <a:ext cx="2080857" cy="18782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6EBC239-F0AA-482B-92F8-CE62BD7F2B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2" y="910415"/>
            <a:ext cx="12191999" cy="594758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F134602B-992C-4AEC-8010-41C8BB0A2D93}"/>
              </a:ext>
            </a:extLst>
          </p:cNvPr>
          <p:cNvSpPr/>
          <p:nvPr userDrawn="1"/>
        </p:nvSpPr>
        <p:spPr>
          <a:xfrm>
            <a:off x="5468587" y="528455"/>
            <a:ext cx="4821382" cy="451855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5"/>
          </a:p>
        </p:txBody>
      </p:sp>
    </p:spTree>
    <p:extLst>
      <p:ext uri="{BB962C8B-B14F-4D97-AF65-F5344CB8AC3E}">
        <p14:creationId xmlns:p14="http://schemas.microsoft.com/office/powerpoint/2010/main" val="424898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F967DDE-5030-41F2-9A2A-3984A8D4DCB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5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A710E1D-8E5F-49C9-98BD-73DCBBC8B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2"/>
            <a:ext cx="2493819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EE8480-F136-4A6B-BA44-E936F43FEC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4" y="1"/>
            <a:ext cx="2080857" cy="18782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697500C-0729-4AF2-9B7C-D5AEAE9603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2" y="910415"/>
            <a:ext cx="12191999" cy="594758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F5C8D6-99E7-44E6-B616-FEFEDF97F38F}"/>
              </a:ext>
            </a:extLst>
          </p:cNvPr>
          <p:cNvSpPr/>
          <p:nvPr userDrawn="1"/>
        </p:nvSpPr>
        <p:spPr>
          <a:xfrm>
            <a:off x="7849590" y="1692234"/>
            <a:ext cx="4342409" cy="5165766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5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724B21-FF83-42DF-B8B6-D05599C12298}"/>
              </a:ext>
            </a:extLst>
          </p:cNvPr>
          <p:cNvSpPr/>
          <p:nvPr userDrawn="1"/>
        </p:nvSpPr>
        <p:spPr>
          <a:xfrm>
            <a:off x="1" y="1878283"/>
            <a:ext cx="10402783" cy="497971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5"/>
          </a:p>
        </p:txBody>
      </p:sp>
    </p:spTree>
    <p:extLst>
      <p:ext uri="{BB962C8B-B14F-4D97-AF65-F5344CB8AC3E}">
        <p14:creationId xmlns:p14="http://schemas.microsoft.com/office/powerpoint/2010/main" val="369323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AE928B-A2F3-4AF9-8C55-C4E7656A9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0EAFDBB-CCD9-458F-A6AD-8A5B5F07E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DC8D6-B38B-4380-A986-ABDDBB35AC1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669E20B-FEC7-41CD-8AD7-505D45AF5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9EAB99-2D96-4BD5-8416-F2C75A96B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9AA224-7BE2-496D-9AD1-242C5EBE5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538123"/>
      </p:ext>
    </p:extLst>
  </p:cSld>
  <p:clrMapOvr>
    <a:masterClrMapping/>
  </p:clrMapOvr>
  <p:transition spd="med">
    <p:comb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626270-05C9-4A86-9102-1EE1F36AD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E3A3AF-FB8D-482B-B333-4938140BE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D95DA0-D54D-4797-A51A-4D5D88E9F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D748A6-6AC2-40F0-BE10-1D2B07101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D4DED3-82D4-4D47-A75B-7156B55C9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DEEDD4-4C98-43F9-8E65-8F00E2C43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36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9C04A4-16FD-4B4F-977C-46E64C9A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D6F4F3-FFD9-4300-B7DA-B75592F97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FF8EE5-6064-4E2B-B7DA-0C1FAFB28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63AA0A-CFBF-4B3C-A01A-0D298DBFC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9FC2AD7-0D85-4E74-8ADA-7593AA4368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C1E3527-10C2-4A07-BB8E-6BD202DEC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2C782C8-DF7F-49FD-A250-77DC55580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1A1DD12-9F12-4694-B8F0-548E846DA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15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0C7F4D-45A1-488E-8531-C4205ED8D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197F7A-6992-4E4A-B540-F620B081A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08F24E7-9F00-461E-8015-27E47C9AF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FB0D02-71A9-4313-8318-A3F6D4D33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82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706738-1855-4FF7-9B8C-BC5497248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5F39FE-D8FA-4A11-9818-ECD9F86AD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DDB770-64F3-4067-BEE1-345C353E3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8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BDEF95-D875-4B01-A29F-17A7FA9A7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4CE581-BFA1-4444-94C1-A10EB635D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192"/>
            </a:lvl1pPr>
            <a:lvl2pPr>
              <a:defRPr sz="2793"/>
            </a:lvl2pPr>
            <a:lvl3pPr>
              <a:defRPr sz="2394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9E2E4A-4124-4DE5-A906-90554021B8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2D8D1C-C6DD-4070-8F90-372EAFB31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DD2C15-B667-458D-861F-2B2D3298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A4D7F7-EF42-45FD-96D8-B2FD8E636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61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2E7F5D-41E1-4577-A1E4-9CE23BC92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F1DCCB-FB07-45B3-982C-564BBC913A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93E2295-7815-4479-A656-4F3701AC3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8225CA-EA3B-4CBD-9CF3-ABE4CA6C9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357892-DDDD-4D06-9BEF-E4A3073AC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D60A67-557B-480E-88D1-71617ACD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04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20100-572F-4CF8-8031-764432E3C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946F2C-3939-44DE-A2E5-23015D26C0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68FD76-474C-42F6-98B2-74FDEC61A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E61D4B-2712-41F8-A61F-540265EE4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84D929-411A-46B4-B8F4-700BD7CA8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2C73D62-486C-489E-B836-A182E951AB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13B8DC2-34B0-4BEB-A8E6-A410767EDB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26C0E3-EE43-4086-9956-1453634DC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721D57-D5C3-4AFF-B1E4-10BB97284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89063E-FFD0-4E24-8DDA-C84EDBCC4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0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342B87C-D414-4D43-BA5B-2ED7E2C25B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DC8D6-B38B-4380-A986-ABDDBB35AC1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655618C-89BB-4584-B272-B16A3B89F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B2A6DD-1CF4-4F8D-A2A0-62D8F70C7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9AA224-7BE2-496D-9AD1-242C5EBE5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168719"/>
      </p:ext>
    </p:extLst>
  </p:cSld>
  <p:clrMapOvr>
    <a:masterClrMapping/>
  </p:clrMapOvr>
  <p:transition spd="med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FF587A-E140-4C6F-8176-EBD39BE56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F8B9F4-C7F8-4CF0-BE0A-DBFCB7117D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A319513-B154-4CAB-8870-5550E33B00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9B2B7F-12B8-4C09-84BF-5AB10A36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DC8D6-B38B-4380-A986-ABDDBB35AC1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DBC5A9-E366-4B15-803D-AA54E7B7D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0C2D636-B74C-4CDA-A467-0FD13F39E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9AA224-7BE2-496D-9AD1-242C5EBE5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77980"/>
      </p:ext>
    </p:extLst>
  </p:cSld>
  <p:clrMapOvr>
    <a:masterClrMapping/>
  </p:clrMapOvr>
  <p:transition spd="med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66E672-0D09-462F-A88F-4FF566313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5575043-5162-4972-8019-FDD43BF2B8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4B291C7-4DC4-452E-BDAD-604D06EDCF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7E018A-354C-44A0-8AA3-60E776C05F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DC8D6-B38B-4380-A986-ABDDBB35AC1D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B1CDA88-2FFB-400F-95A9-A59B2484D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1115F5C-BC69-467D-8915-AB4D0B648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9AA224-7BE2-496D-9AD1-242C5EBE56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01140"/>
      </p:ext>
    </p:extLst>
  </p:cSld>
  <p:clrMapOvr>
    <a:masterClrMapping/>
  </p:clrMapOvr>
  <p:transition spd="med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2.sv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C1B5592-FBDE-1FBB-4005-C32B8F8DB5B0}"/>
              </a:ext>
            </a:extLst>
          </p:cNvPr>
          <p:cNvSpPr/>
          <p:nvPr userDrawn="1"/>
        </p:nvSpPr>
        <p:spPr>
          <a:xfrm>
            <a:off x="0" y="0"/>
            <a:ext cx="12192000" cy="6721475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Hình chữ nhật: Góc Tròn 1">
            <a:extLst>
              <a:ext uri="{FF2B5EF4-FFF2-40B4-BE49-F238E27FC236}">
                <a16:creationId xmlns:a16="http://schemas.microsoft.com/office/drawing/2014/main" id="{408931EB-A607-787B-2F08-67CDB211231A}"/>
              </a:ext>
            </a:extLst>
          </p:cNvPr>
          <p:cNvSpPr/>
          <p:nvPr userDrawn="1"/>
        </p:nvSpPr>
        <p:spPr>
          <a:xfrm>
            <a:off x="211015" y="182880"/>
            <a:ext cx="11774659" cy="644300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F475CCF-0C22-D24C-4F15-E20573BDCFD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535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2631786-F893-D720-3CC7-B609F2CD499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11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DCAFFEA6-B647-423D-A747-17E7B462EF1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6827" y="546652"/>
            <a:ext cx="1208135" cy="120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11937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ADA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37979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62" name="组合 61"/>
          <p:cNvGrpSpPr/>
          <p:nvPr userDrawn="1"/>
        </p:nvGrpSpPr>
        <p:grpSpPr>
          <a:xfrm>
            <a:off x="488948" y="342900"/>
            <a:ext cx="11214100" cy="6172200"/>
            <a:chOff x="488950" y="2108200"/>
            <a:chExt cx="11214100" cy="6172200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488950" y="2108200"/>
              <a:ext cx="11214100" cy="6172200"/>
              <a:chOff x="488950" y="342900"/>
              <a:chExt cx="11214100" cy="6172200"/>
            </a:xfrm>
          </p:grpSpPr>
          <p:sp>
            <p:nvSpPr>
              <p:cNvPr id="3" name="矩形 2"/>
              <p:cNvSpPr/>
              <p:nvPr userDrawn="1"/>
            </p:nvSpPr>
            <p:spPr>
              <a:xfrm>
                <a:off x="488950" y="342900"/>
                <a:ext cx="11214100" cy="6172200"/>
              </a:xfrm>
              <a:prstGeom prst="rect">
                <a:avLst/>
              </a:prstGeom>
              <a:solidFill>
                <a:srgbClr val="F88F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/>
                  <a:ea typeface="思源黑体 CN Medium"/>
                  <a:cs typeface="+mn-cs"/>
                </a:endParaRPr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634999" y="495300"/>
                <a:ext cx="10896599" cy="5861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/>
                  <a:ea typeface="思源黑体 CN Medium"/>
                  <a:cs typeface="+mn-cs"/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>
            <a:xfrm>
              <a:off x="634999" y="2260600"/>
              <a:ext cx="10896600" cy="5861050"/>
              <a:chOff x="-16572" y="-43571"/>
              <a:chExt cx="12208572" cy="6940307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-16572" y="275771"/>
                <a:ext cx="12208572" cy="6270174"/>
                <a:chOff x="-16572" y="275771"/>
                <a:chExt cx="12208572" cy="6270174"/>
              </a:xfrm>
            </p:grpSpPr>
            <p:cxnSp>
              <p:nvCxnSpPr>
                <p:cNvPr id="43" name="直接连接符 42"/>
                <p:cNvCxnSpPr/>
                <p:nvPr/>
              </p:nvCxnSpPr>
              <p:spPr>
                <a:xfrm>
                  <a:off x="-16572" y="275771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>
                  <a:off x="-16572" y="624114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-16572" y="972457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-16572" y="1320800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-16572" y="1669143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-16572" y="2017486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>
                  <a:off x="-16572" y="2365829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-16572" y="2714172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-16572" y="3062515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>
                  <a:off x="-16572" y="3410858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-16572" y="3759201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-16572" y="4107544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>
                  <a:off x="-16572" y="4455887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>
                  <a:off x="-16572" y="4804230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-16572" y="5152573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/>
                <p:nvPr/>
              </p:nvCxnSpPr>
              <p:spPr>
                <a:xfrm>
                  <a:off x="-16572" y="5500916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>
                  <a:off x="-16572" y="5849259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-16572" y="6197602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-16572" y="6545945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7"/>
              <p:cNvGrpSpPr/>
              <p:nvPr/>
            </p:nvGrpSpPr>
            <p:grpSpPr>
              <a:xfrm rot="5400000">
                <a:off x="26760" y="291496"/>
                <a:ext cx="6940307" cy="6270174"/>
                <a:chOff x="-16572" y="275771"/>
                <a:chExt cx="12208572" cy="6270174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>
                  <a:off x="-16572" y="275771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-16572" y="624114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-16572" y="972457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-16572" y="1320800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-16572" y="1669143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-16572" y="2017486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-16572" y="2365829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-16572" y="2714172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-16572" y="3062515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-16572" y="3410858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-16572" y="3759201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-16572" y="4107544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-16572" y="4455887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>
                  <a:off x="-16572" y="4804230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-16572" y="5152573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-16572" y="5500916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-16572" y="5849259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>
                  <a:off x="-16572" y="6197602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-16572" y="6545945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" name="直接连接符 8"/>
              <p:cNvCxnSpPr/>
              <p:nvPr/>
            </p:nvCxnSpPr>
            <p:spPr>
              <a:xfrm rot="5400000">
                <a:off x="8378827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8030484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7682141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rot="5400000">
                <a:off x="7333798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rot="5400000">
                <a:off x="6985455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6637112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rot="5400000">
                <a:off x="6288769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>
                <a:off x="5940426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5592083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5400000">
                <a:off x="5243740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rot="5400000">
                <a:off x="4895397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5400000">
                <a:off x="4547054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rot="5400000">
                <a:off x="4198711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3850368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rot="5400000">
                <a:off x="3502025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52683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9Slide.vn - 2019">
            <a:extLst>
              <a:ext uri="{FF2B5EF4-FFF2-40B4-BE49-F238E27FC236}">
                <a16:creationId xmlns:a16="http://schemas.microsoft.com/office/drawing/2014/main" id="{07702C98-3E75-4F36-9892-DEB448A2313C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3" name="矩形 6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/>
              <a:ea typeface="思源黑体 CN Medium"/>
              <a:cs typeface="+mn-cs"/>
            </a:endParaRPr>
          </a:p>
        </p:txBody>
      </p:sp>
      <p:grpSp>
        <p:nvGrpSpPr>
          <p:cNvPr id="62" name="组合 61"/>
          <p:cNvGrpSpPr/>
          <p:nvPr userDrawn="1"/>
        </p:nvGrpSpPr>
        <p:grpSpPr>
          <a:xfrm>
            <a:off x="488948" y="342900"/>
            <a:ext cx="11214100" cy="6172200"/>
            <a:chOff x="488950" y="2108200"/>
            <a:chExt cx="11214100" cy="6172200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488950" y="2108200"/>
              <a:ext cx="11214100" cy="6172200"/>
              <a:chOff x="488950" y="342900"/>
              <a:chExt cx="11214100" cy="6172200"/>
            </a:xfrm>
          </p:grpSpPr>
          <p:sp>
            <p:nvSpPr>
              <p:cNvPr id="3" name="矩形 2"/>
              <p:cNvSpPr/>
              <p:nvPr userDrawn="1"/>
            </p:nvSpPr>
            <p:spPr>
              <a:xfrm>
                <a:off x="488950" y="342900"/>
                <a:ext cx="11214100" cy="6172200"/>
              </a:xfrm>
              <a:prstGeom prst="rect">
                <a:avLst/>
              </a:prstGeom>
              <a:solidFill>
                <a:srgbClr val="F88F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/>
                  <a:ea typeface="思源黑体 CN Medium"/>
                  <a:cs typeface="+mn-cs"/>
                </a:endParaRPr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634999" y="495300"/>
                <a:ext cx="10896599" cy="5861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/>
                  <a:ea typeface="思源黑体 CN Medium"/>
                  <a:cs typeface="+mn-cs"/>
                </a:endParaRPr>
              </a:p>
            </p:txBody>
          </p:sp>
        </p:grpSp>
        <p:grpSp>
          <p:nvGrpSpPr>
            <p:cNvPr id="6" name="组合 5"/>
            <p:cNvGrpSpPr/>
            <p:nvPr userDrawn="1"/>
          </p:nvGrpSpPr>
          <p:grpSpPr>
            <a:xfrm>
              <a:off x="634999" y="2260600"/>
              <a:ext cx="10896600" cy="5861050"/>
              <a:chOff x="-16572" y="-43571"/>
              <a:chExt cx="12208572" cy="6940307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-16572" y="275771"/>
                <a:ext cx="12208572" cy="6270174"/>
                <a:chOff x="-16572" y="275771"/>
                <a:chExt cx="12208572" cy="6270174"/>
              </a:xfrm>
            </p:grpSpPr>
            <p:cxnSp>
              <p:nvCxnSpPr>
                <p:cNvPr id="43" name="直接连接符 42"/>
                <p:cNvCxnSpPr/>
                <p:nvPr/>
              </p:nvCxnSpPr>
              <p:spPr>
                <a:xfrm>
                  <a:off x="-16572" y="275771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>
                  <a:off x="-16572" y="624114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-16572" y="972457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45"/>
                <p:cNvCxnSpPr/>
                <p:nvPr/>
              </p:nvCxnSpPr>
              <p:spPr>
                <a:xfrm>
                  <a:off x="-16572" y="1320800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-16572" y="1669143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-16572" y="2017486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>
                  <a:off x="-16572" y="2365829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-16572" y="2714172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-16572" y="3062515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>
                  <a:off x="-16572" y="3410858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-16572" y="3759201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-16572" y="4107544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>
                  <a:off x="-16572" y="4455887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>
                  <a:off x="-16572" y="4804230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-16572" y="5152573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/>
                <p:nvPr/>
              </p:nvCxnSpPr>
              <p:spPr>
                <a:xfrm>
                  <a:off x="-16572" y="5500916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>
                  <a:off x="-16572" y="5849259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-16572" y="6197602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-16572" y="6545945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7"/>
              <p:cNvGrpSpPr/>
              <p:nvPr/>
            </p:nvGrpSpPr>
            <p:grpSpPr>
              <a:xfrm rot="5400000">
                <a:off x="26760" y="291496"/>
                <a:ext cx="6940307" cy="6270174"/>
                <a:chOff x="-16572" y="275771"/>
                <a:chExt cx="12208572" cy="6270174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>
                  <a:off x="-16572" y="275771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-16572" y="624114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-16572" y="972457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-16572" y="1320800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-16572" y="1669143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-16572" y="2017486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-16572" y="2365829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-16572" y="2714172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-16572" y="3062515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-16572" y="3410858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-16572" y="3759201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-16572" y="4107544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>
                  <a:off x="-16572" y="4455887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>
                  <a:off x="-16572" y="4804230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>
                  <a:off x="-16572" y="5152573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-16572" y="5500916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-16572" y="5849259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>
                  <a:off x="-16572" y="6197602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-16572" y="6545945"/>
                  <a:ext cx="12208572" cy="0"/>
                </a:xfrm>
                <a:prstGeom prst="line">
                  <a:avLst/>
                </a:prstGeom>
                <a:ln>
                  <a:solidFill>
                    <a:srgbClr val="FE9384">
                      <a:alpha val="14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" name="直接连接符 8"/>
              <p:cNvCxnSpPr/>
              <p:nvPr/>
            </p:nvCxnSpPr>
            <p:spPr>
              <a:xfrm rot="5400000">
                <a:off x="8378827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8030484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7682141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rot="5400000">
                <a:off x="7333798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rot="5400000">
                <a:off x="6985455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5400000">
                <a:off x="6637112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rot="5400000">
                <a:off x="6288769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5400000">
                <a:off x="5940426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5592083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5400000">
                <a:off x="5243740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rot="5400000">
                <a:off x="4895397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5400000">
                <a:off x="4547054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rot="5400000">
                <a:off x="4198711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3850368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rot="5400000">
                <a:off x="3502025" y="3426583"/>
                <a:ext cx="6940307" cy="0"/>
              </a:xfrm>
              <a:prstGeom prst="line">
                <a:avLst/>
              </a:prstGeom>
              <a:ln>
                <a:solidFill>
                  <a:srgbClr val="FE9384">
                    <a:alpha val="14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4" name="Picture 6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2AB78E6-3693-6B57-7D99-52E3DB82890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1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95905CFD-68B8-3773-EC16-80FA29FD30E3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00883E17-D739-81BA-D8DA-EFAE83E6A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14D1F3C7-6FD1-DD9F-129F-6BC898FDA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C956C22-07F6-204E-B8A6-F9BAA1E916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7A872-536B-4939-B515-8C7D92DB9A02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0FAFDAB-EB80-EAF5-368F-730E699BDF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962EDC7-C614-889F-8CD0-96A982659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CF69D-1F49-42B6-BC6A-C9B30525111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727E8363-5677-EAF6-980A-C877CDFAF1B9}"/>
              </a:ext>
            </a:extLst>
          </p:cNvPr>
          <p:cNvSpPr/>
          <p:nvPr userDrawn="1"/>
        </p:nvSpPr>
        <p:spPr>
          <a:xfrm>
            <a:off x="0" y="0"/>
            <a:ext cx="12192000" cy="6721475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983D72AB-5D2D-6567-8086-FBDCFD96ECB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04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E3C12E-1571-493B-AD45-9F23EFAB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57F64D-2FF4-4538-9415-98A3C327B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BEEFCE-53DD-441E-832E-02C87526BA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7F36E-A47A-4D45-8559-5E0803DB9047}" type="datetimeFigureOut">
              <a:rPr lang="zh-CN" altLang="en-US" smtClean="0"/>
              <a:t>2025/11/9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1CCD47-2031-4365-961C-1AF05B8E1C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88F8F8-1C9D-4D6E-9678-68A1784A0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05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2114" rtl="0" eaLnBrk="1" latinLnBrk="0" hangingPunct="1">
        <a:lnSpc>
          <a:spcPct val="90000"/>
        </a:lnSpc>
        <a:spcBef>
          <a:spcPct val="0"/>
        </a:spcBef>
        <a:buNone/>
        <a:defRPr sz="43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029" indent="-228029" algn="l" defTabSz="912114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2793" kern="1200">
          <a:solidFill>
            <a:schemeClr val="tx1"/>
          </a:solidFill>
          <a:latin typeface="+mn-lt"/>
          <a:ea typeface="+mn-ea"/>
          <a:cs typeface="+mn-cs"/>
        </a:defRPr>
      </a:lvl1pPr>
      <a:lvl2pPr marL="684086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140143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6200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2257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8314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3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jpg"/><Relationship Id="rId1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8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49.pn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emf"/><Relationship Id="rId17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51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jpg"/><Relationship Id="rId1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57.pn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8.png"/><Relationship Id="rId5" Type="http://schemas.openxmlformats.org/officeDocument/2006/relationships/slide" Target="slide2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8.png"/><Relationship Id="rId5" Type="http://schemas.openxmlformats.org/officeDocument/2006/relationships/slide" Target="slide27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8.png"/><Relationship Id="rId5" Type="http://schemas.openxmlformats.org/officeDocument/2006/relationships/slide" Target="slide27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uongthaoGADT" TargetMode="External"/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23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16051" t="13178"/>
          <a:stretch/>
        </p:blipFill>
        <p:spPr>
          <a:xfrm>
            <a:off x="-29029" y="1"/>
            <a:ext cx="1845836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0" y="2443480"/>
            <a:ext cx="3937000" cy="3937000"/>
          </a:xfrm>
          <a:prstGeom prst="rect">
            <a:avLst/>
          </a:prstGeom>
        </p:spPr>
      </p:pic>
      <p:pic>
        <p:nvPicPr>
          <p:cNvPr id="5" name="Picture 4" descr="A close up of a text&#10;&#10;AI-generated content may be incorrect.">
            <a:extLst>
              <a:ext uri="{FF2B5EF4-FFF2-40B4-BE49-F238E27FC236}">
                <a16:creationId xmlns:a16="http://schemas.microsoft.com/office/drawing/2014/main" id="{7A446960-CD0F-2F4F-83BA-EE66802EBD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90" y="1988821"/>
            <a:ext cx="7545950" cy="2627524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C21C5CB-D2E5-0134-0B70-907B432948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2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ene_a_medium_202511091046_h693w">
            <a:hlinkClick r:id="" action="ppaction://media"/>
            <a:extLst>
              <a:ext uri="{FF2B5EF4-FFF2-40B4-BE49-F238E27FC236}">
                <a16:creationId xmlns:a16="http://schemas.microsoft.com/office/drawing/2014/main" id="{30FE1F2A-1A51-72FC-4E77-A2F49DE740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3207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ene_3d_animation_202511091050_kaum8">
            <a:hlinkClick r:id="" action="ppaction://media"/>
            <a:extLst>
              <a:ext uri="{FF2B5EF4-FFF2-40B4-BE49-F238E27FC236}">
                <a16:creationId xmlns:a16="http://schemas.microsoft.com/office/drawing/2014/main" id="{A9D8EB9F-CFD6-CBC8-2D1E-79CF06C76C5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2C39DC7-F4F0-D505-71D5-4E938D34E2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8993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cene_3d_animations_202511091053_na2yl">
            <a:hlinkClick r:id="" action="ppaction://media"/>
            <a:extLst>
              <a:ext uri="{FF2B5EF4-FFF2-40B4-BE49-F238E27FC236}">
                <a16:creationId xmlns:a16="http://schemas.microsoft.com/office/drawing/2014/main" id="{7C311BB7-55EA-B7C5-3FE1-4A6C712BC1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2423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BCA39-B009-A839-934F-6CFA88A63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2B318D9-1D02-F17A-FF1B-823C561F7582}"/>
              </a:ext>
            </a:extLst>
          </p:cNvPr>
          <p:cNvSpPr/>
          <p:nvPr/>
        </p:nvSpPr>
        <p:spPr>
          <a:xfrm>
            <a:off x="171450" y="213360"/>
            <a:ext cx="11849100" cy="6416040"/>
          </a:xfrm>
          <a:prstGeom prst="roundRect">
            <a:avLst>
              <a:gd name="adj" fmla="val 9341"/>
            </a:avLst>
          </a:prstGeom>
          <a:noFill/>
          <a:ln w="57150">
            <a:solidFill>
              <a:srgbClr val="F9C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20" name="Google Shape;3485;p74">
            <a:extLst>
              <a:ext uri="{FF2B5EF4-FFF2-40B4-BE49-F238E27FC236}">
                <a16:creationId xmlns:a16="http://schemas.microsoft.com/office/drawing/2014/main" id="{82C4C3E8-D69B-299A-8D7C-D391A8448BB9}"/>
              </a:ext>
            </a:extLst>
          </p:cNvPr>
          <p:cNvSpPr/>
          <p:nvPr/>
        </p:nvSpPr>
        <p:spPr>
          <a:xfrm>
            <a:off x="1120141" y="1583054"/>
            <a:ext cx="6930390" cy="854111"/>
          </a:xfrm>
          <a:prstGeom prst="roundRect">
            <a:avLst>
              <a:gd name="adj" fmla="val 9231"/>
            </a:avLst>
          </a:prstGeom>
          <a:solidFill>
            <a:srgbClr val="00B050"/>
          </a:solidFill>
          <a:ln w="38100">
            <a:solidFill>
              <a:srgbClr val="7030A0"/>
            </a:solidFill>
            <a:prstDash val="dash"/>
            <a:headEnd type="none" w="sm" len="sm"/>
            <a:tailEnd type="none" w="sm" len="sm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nào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đã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giữ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lời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hứa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22" name="Google Shape;3485;p74">
            <a:extLst>
              <a:ext uri="{FF2B5EF4-FFF2-40B4-BE49-F238E27FC236}">
                <a16:creationId xmlns:a16="http://schemas.microsoft.com/office/drawing/2014/main" id="{FB5FC02B-B2BD-3926-004F-1653CBE9AEED}"/>
              </a:ext>
            </a:extLst>
          </p:cNvPr>
          <p:cNvSpPr/>
          <p:nvPr/>
        </p:nvSpPr>
        <p:spPr>
          <a:xfrm>
            <a:off x="742951" y="3097529"/>
            <a:ext cx="7277100" cy="1874521"/>
          </a:xfrm>
          <a:prstGeom prst="roundRect">
            <a:avLst>
              <a:gd name="adj" fmla="val 9231"/>
            </a:avLst>
          </a:prstGeom>
          <a:solidFill>
            <a:srgbClr val="00B050"/>
          </a:solidFill>
          <a:ln w="38100">
            <a:solidFill>
              <a:srgbClr val="7030A0"/>
            </a:solidFill>
            <a:prstDash val="dash"/>
            <a:headEnd type="none" w="sm" len="sm"/>
            <a:tailEnd type="none" w="sm" len="sm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 nào chưa giữ lời hứa?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Vì sao?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2" name="图片 2">
            <a:extLst>
              <a:ext uri="{FF2B5EF4-FFF2-40B4-BE49-F238E27FC236}">
                <a16:creationId xmlns:a16="http://schemas.microsoft.com/office/drawing/2014/main" id="{3B85FF9C-8E17-C0D1-A25D-25B0A2AE33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11144" y="2331721"/>
            <a:ext cx="4526280" cy="452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897577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07095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167" y="282177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78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4B7BFA6-592B-4F89-BBA1-7071908373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216" b="-6662"/>
          <a:stretch>
            <a:fillRect/>
          </a:stretch>
        </p:blipFill>
        <p:spPr>
          <a:xfrm>
            <a:off x="3858992" y="0"/>
            <a:ext cx="3555365" cy="12217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92C2C0-FCA6-4DD5-978D-9A880C01F0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7AC77D-53F3-4CE6-AB28-F482776272D5}"/>
              </a:ext>
            </a:extLst>
          </p:cNvPr>
          <p:cNvSpPr/>
          <p:nvPr/>
        </p:nvSpPr>
        <p:spPr>
          <a:xfrm>
            <a:off x="5734050" y="1552576"/>
            <a:ext cx="4876800" cy="2475230"/>
          </a:xfrm>
          <a:prstGeom prst="wedgeRoundRectCallout">
            <a:avLst>
              <a:gd name="adj1" fmla="val 47437"/>
              <a:gd name="adj2" fmla="val 66064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</a:pPr>
            <a:r>
              <a:rPr lang="vi-VN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Minh là người biết giữ lời hứa, vì bạn đã hứa nấu cơm giúp mẹ nên từ chối không đi dá cầu với bạn.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3464A1B1-128F-4EDF-8A43-DEBF03D2FD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507" y="3250247"/>
            <a:ext cx="2275493" cy="35585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3FC23C8-5F56-4871-87C6-FD167CC5B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941" y="1943100"/>
            <a:ext cx="4868084" cy="264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9E9E080-7A0C-86E0-F87F-78339D4964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59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4B7BFA6-592B-4F89-BBA1-7071908373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216" b="-6662"/>
          <a:stretch>
            <a:fillRect/>
          </a:stretch>
        </p:blipFill>
        <p:spPr>
          <a:xfrm>
            <a:off x="4211417" y="104775"/>
            <a:ext cx="3555365" cy="12217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92C2C0-FCA6-4DD5-978D-9A880C01F0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7AC77D-53F3-4CE6-AB28-F482776272D5}"/>
              </a:ext>
            </a:extLst>
          </p:cNvPr>
          <p:cNvSpPr/>
          <p:nvPr/>
        </p:nvSpPr>
        <p:spPr>
          <a:xfrm>
            <a:off x="5038725" y="1552576"/>
            <a:ext cx="5572125" cy="2475230"/>
          </a:xfrm>
          <a:prstGeom prst="wedgeRoundRectCallout">
            <a:avLst>
              <a:gd name="adj1" fmla="val 47437"/>
              <a:gd name="adj2" fmla="val 66064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</a:pPr>
            <a:r>
              <a:rPr lang="vi-VN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Bạn nữ chưa giữ lời hứa, vì bạn đã hứa giữ thước cẩn thận nhưng vẫn làm gãy.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3464A1B1-128F-4EDF-8A43-DEBF03D2FD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507" y="3250247"/>
            <a:ext cx="2275493" cy="35585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EC14566-DFFD-4733-A9F9-0E6FC34662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225" y="1520934"/>
            <a:ext cx="3695700" cy="362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667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4B7BFA6-592B-4F89-BBA1-7071908373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216" b="-6662"/>
          <a:stretch>
            <a:fillRect/>
          </a:stretch>
        </p:blipFill>
        <p:spPr>
          <a:xfrm>
            <a:off x="4182842" y="104775"/>
            <a:ext cx="3555365" cy="12217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92C2C0-FCA6-4DD5-978D-9A880C01F0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7AC77D-53F3-4CE6-AB28-F482776272D5}"/>
              </a:ext>
            </a:extLst>
          </p:cNvPr>
          <p:cNvSpPr/>
          <p:nvPr/>
        </p:nvSpPr>
        <p:spPr>
          <a:xfrm>
            <a:off x="5734050" y="1552576"/>
            <a:ext cx="4876800" cy="2475230"/>
          </a:xfrm>
          <a:prstGeom prst="wedgeRoundRectCallout">
            <a:avLst>
              <a:gd name="adj1" fmla="val 47437"/>
              <a:gd name="adj2" fmla="val 66064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</a:pPr>
            <a:r>
              <a:rPr lang="vi-VN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Bạn nam không giữ lời hứa, vì đã hẹn sang nhà bạn học nhóm nhưng lại không sang</a:t>
            </a:r>
            <a:r>
              <a:rPr lang="en-US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3464A1B1-128F-4EDF-8A43-DEBF03D2FD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507" y="3250247"/>
            <a:ext cx="2275493" cy="35585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21839FB-0F87-4E5A-88E6-E0BF0D4641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750" y="1457324"/>
            <a:ext cx="4029075" cy="349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72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4B7BFA6-592B-4F89-BBA1-7071908373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216" b="-6662"/>
          <a:stretch>
            <a:fillRect/>
          </a:stretch>
        </p:blipFill>
        <p:spPr>
          <a:xfrm>
            <a:off x="4125692" y="0"/>
            <a:ext cx="3555365" cy="12217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92C2C0-FCA6-4DD5-978D-9A880C01F0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7AC77D-53F3-4CE6-AB28-F482776272D5}"/>
              </a:ext>
            </a:extLst>
          </p:cNvPr>
          <p:cNvSpPr/>
          <p:nvPr/>
        </p:nvSpPr>
        <p:spPr>
          <a:xfrm>
            <a:off x="5400675" y="1333500"/>
            <a:ext cx="5210175" cy="2857500"/>
          </a:xfrm>
          <a:prstGeom prst="wedgeRoundRectCallout">
            <a:avLst>
              <a:gd name="adj1" fmla="val 48900"/>
              <a:gd name="adj2" fmla="val 58064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</a:pPr>
            <a:r>
              <a:rPr lang="vi-VN" sz="32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Chị chưa giữ lời hứa với em, vì chị đã hứa với em may váy cho búp bê giúp em nhưng lại không làm mà đi chơi với các bạn.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图片 58" descr="图片包含 物体, 事情&#10;&#10;已生成高可信度的说明">
            <a:extLst>
              <a:ext uri="{FF2B5EF4-FFF2-40B4-BE49-F238E27FC236}">
                <a16:creationId xmlns:a16="http://schemas.microsoft.com/office/drawing/2014/main" id="{A0297B1F-E88E-42F2-A799-B3325E9A63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03" t="5269" b="58748"/>
          <a:stretch>
            <a:fillRect/>
          </a:stretch>
        </p:blipFill>
        <p:spPr>
          <a:xfrm flipH="1">
            <a:off x="10588303" y="-216911"/>
            <a:ext cx="2568897" cy="2689601"/>
          </a:xfrm>
          <a:prstGeom prst="rect">
            <a:avLst/>
          </a:prstGeom>
        </p:spPr>
      </p:pic>
      <p:pic>
        <p:nvPicPr>
          <p:cNvPr id="16" name="图片 8">
            <a:extLst>
              <a:ext uri="{FF2B5EF4-FFF2-40B4-BE49-F238E27FC236}">
                <a16:creationId xmlns:a16="http://schemas.microsoft.com/office/drawing/2014/main" id="{3464A1B1-128F-4EDF-8A43-DEBF03D2FD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507" y="3250247"/>
            <a:ext cx="2275493" cy="35585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2F4CA04-9F6D-4B52-A6EB-D898721801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675" y="1666874"/>
            <a:ext cx="4457699" cy="3005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21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3517;p75">
            <a:extLst>
              <a:ext uri="{FF2B5EF4-FFF2-40B4-BE49-F238E27FC236}">
                <a16:creationId xmlns:a16="http://schemas.microsoft.com/office/drawing/2014/main" id="{2C5664EB-3FCE-46DC-838D-59F66C0CCC2F}"/>
              </a:ext>
            </a:extLst>
          </p:cNvPr>
          <p:cNvGrpSpPr/>
          <p:nvPr/>
        </p:nvGrpSpPr>
        <p:grpSpPr>
          <a:xfrm>
            <a:off x="2582719" y="4227938"/>
            <a:ext cx="7026563" cy="3373613"/>
            <a:chOff x="1937039" y="3937303"/>
            <a:chExt cx="5269922" cy="2530210"/>
          </a:xfrm>
        </p:grpSpPr>
        <p:sp>
          <p:nvSpPr>
            <p:cNvPr id="11" name="Google Shape;3518;p75">
              <a:extLst>
                <a:ext uri="{FF2B5EF4-FFF2-40B4-BE49-F238E27FC236}">
                  <a16:creationId xmlns:a16="http://schemas.microsoft.com/office/drawing/2014/main" id="{F3973455-022A-4EF4-B970-D36AD8C35297}"/>
                </a:ext>
              </a:extLst>
            </p:cNvPr>
            <p:cNvSpPr/>
            <p:nvPr/>
          </p:nvSpPr>
          <p:spPr>
            <a:xfrm>
              <a:off x="1937039" y="3937303"/>
              <a:ext cx="345497" cy="2530210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3519;p75">
              <a:extLst>
                <a:ext uri="{FF2B5EF4-FFF2-40B4-BE49-F238E27FC236}">
                  <a16:creationId xmlns:a16="http://schemas.microsoft.com/office/drawing/2014/main" id="{70B673E5-BAFD-4ED5-B9F6-73E06E7013EA}"/>
                </a:ext>
              </a:extLst>
            </p:cNvPr>
            <p:cNvSpPr/>
            <p:nvPr/>
          </p:nvSpPr>
          <p:spPr>
            <a:xfrm>
              <a:off x="6861464" y="3937303"/>
              <a:ext cx="345497" cy="2530210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" name="Google Shape;3522;p75">
            <a:extLst>
              <a:ext uri="{FF2B5EF4-FFF2-40B4-BE49-F238E27FC236}">
                <a16:creationId xmlns:a16="http://schemas.microsoft.com/office/drawing/2014/main" id="{A355FC8B-CB51-48B7-BE4B-CDB27D2B253A}"/>
              </a:ext>
            </a:extLst>
          </p:cNvPr>
          <p:cNvSpPr/>
          <p:nvPr/>
        </p:nvSpPr>
        <p:spPr>
          <a:xfrm>
            <a:off x="1276400" y="1454700"/>
            <a:ext cx="9639200" cy="3319600"/>
          </a:xfrm>
          <a:prstGeom prst="roundRect">
            <a:avLst>
              <a:gd name="adj" fmla="val 11095"/>
            </a:avLst>
          </a:prstGeom>
          <a:solidFill>
            <a:srgbClr val="FFFFFF"/>
          </a:solidFill>
          <a:ln w="762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97DD8E-7EB4-4BC1-8E21-DCEA1830E1CF}"/>
              </a:ext>
            </a:extLst>
          </p:cNvPr>
          <p:cNvSpPr txBox="1"/>
          <p:nvPr/>
        </p:nvSpPr>
        <p:spPr>
          <a:xfrm>
            <a:off x="1630273" y="1915983"/>
            <a:ext cx="895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1219170">
              <a:buClr>
                <a:srgbClr val="000000"/>
              </a:buClr>
              <a:defRPr/>
            </a:pPr>
            <a:r>
              <a:rPr lang="vi-VN" sz="4800" kern="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Người biết giữ lời hứa sẽ được người khác quý trọng, tin cậy và noi theo</a:t>
            </a:r>
            <a:r>
              <a:rPr lang="en-US" sz="4800" kern="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A293BAC-D180-4ED3-862A-72D70EB53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321" y="-249914"/>
            <a:ext cx="7746656" cy="22353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1DEFE6B-E86D-4A93-AE15-92C3014F7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r="74221" b="68000"/>
          <a:stretch/>
        </p:blipFill>
        <p:spPr>
          <a:xfrm flipH="1">
            <a:off x="8737346" y="4813345"/>
            <a:ext cx="1447767" cy="21368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048520D-DAE6-4E3F-838F-48C79A9873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" t="68667" r="74222"/>
          <a:stretch/>
        </p:blipFill>
        <p:spPr>
          <a:xfrm>
            <a:off x="7767996" y="4661544"/>
            <a:ext cx="1325880" cy="214884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CB780E3-E784-4FE3-A7CF-B15DB1A171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6" t="33249" r="53183" b="34529"/>
          <a:stretch/>
        </p:blipFill>
        <p:spPr>
          <a:xfrm>
            <a:off x="10016233" y="4404956"/>
            <a:ext cx="1310640" cy="242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07053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hị ong nâu và em bé">
            <a:hlinkClick r:id="" action="ppaction://media"/>
            <a:extLst>
              <a:ext uri="{FF2B5EF4-FFF2-40B4-BE49-F238E27FC236}">
                <a16:creationId xmlns:a16="http://schemas.microsoft.com/office/drawing/2014/main" id="{2D14455B-E900-43E9-926B-9F04225EC3A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44454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1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318941F-8645-4423-A289-49A16BF530F2}"/>
              </a:ext>
            </a:extLst>
          </p:cNvPr>
          <p:cNvSpPr/>
          <p:nvPr/>
        </p:nvSpPr>
        <p:spPr>
          <a:xfrm>
            <a:off x="171450" y="213360"/>
            <a:ext cx="11849100" cy="6416040"/>
          </a:xfrm>
          <a:prstGeom prst="roundRect">
            <a:avLst>
              <a:gd name="adj" fmla="val 9341"/>
            </a:avLst>
          </a:prstGeom>
          <a:noFill/>
          <a:ln w="57150">
            <a:solidFill>
              <a:srgbClr val="F9C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cs typeface="+mn-cs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855141F-8D22-429A-90A3-4D4DDDB91991}"/>
              </a:ext>
            </a:extLst>
          </p:cNvPr>
          <p:cNvGrpSpPr/>
          <p:nvPr/>
        </p:nvGrpSpPr>
        <p:grpSpPr>
          <a:xfrm>
            <a:off x="3324225" y="-104775"/>
            <a:ext cx="5448300" cy="1066800"/>
            <a:chOff x="1143000" y="499533"/>
            <a:chExt cx="11834525" cy="1981201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701A9DC-2FAF-4C37-A61A-F53B6AEBDA15}"/>
                </a:ext>
              </a:extLst>
            </p:cNvPr>
            <p:cNvSpPr/>
            <p:nvPr/>
          </p:nvSpPr>
          <p:spPr>
            <a:xfrm>
              <a:off x="1143000" y="499533"/>
              <a:ext cx="11834525" cy="1981201"/>
            </a:xfrm>
            <a:prstGeom prst="roundRect">
              <a:avLst/>
            </a:prstGeom>
            <a:solidFill>
              <a:srgbClr val="FFABC1"/>
            </a:solidFill>
            <a:ln w="38100">
              <a:solidFill>
                <a:srgbClr val="BF4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cs typeface="+mn-cs"/>
              </a:endParaRP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EE89187-F526-4D8A-8073-5E05EEA6C450}"/>
                </a:ext>
              </a:extLst>
            </p:cNvPr>
            <p:cNvSpPr/>
            <p:nvPr/>
          </p:nvSpPr>
          <p:spPr>
            <a:xfrm>
              <a:off x="1462467" y="665055"/>
              <a:ext cx="11248822" cy="165015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cs typeface="+mn-cs"/>
              </a:endParaRPr>
            </a:p>
          </p:txBody>
        </p:sp>
      </p:grpSp>
      <p:sp>
        <p:nvSpPr>
          <p:cNvPr id="62" name="Google Shape;697;p24">
            <a:extLst>
              <a:ext uri="{FF2B5EF4-FFF2-40B4-BE49-F238E27FC236}">
                <a16:creationId xmlns:a16="http://schemas.microsoft.com/office/drawing/2014/main" id="{3548EFE3-1818-4DF9-B332-91041BB76478}"/>
              </a:ext>
            </a:extLst>
          </p:cNvPr>
          <p:cNvSpPr txBox="1">
            <a:spLocks/>
          </p:cNvSpPr>
          <p:nvPr/>
        </p:nvSpPr>
        <p:spPr>
          <a:xfrm flipH="1">
            <a:off x="1028700" y="27468"/>
            <a:ext cx="10067924" cy="549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FFFFFF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lvl="0" defTabSz="685800"/>
            <a:r>
              <a:rPr lang="vi-VN" sz="4800" b="1" dirty="0">
                <a:solidFill>
                  <a:srgbClr val="F08C32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4800" b="1" dirty="0">
                <a:solidFill>
                  <a:srgbClr val="F08C32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vi-VN" sz="4800" b="1" dirty="0">
                <a:solidFill>
                  <a:srgbClr val="F08C32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Xử lí tình huống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08C32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Odibee San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10C2F4-16B8-48EA-AB98-9C21DD911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6" y="1857376"/>
            <a:ext cx="4558610" cy="26860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B6D491-2D2B-490D-8681-AC0C31F189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0115" y="1628775"/>
            <a:ext cx="3466297" cy="29241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906EA5-186B-4880-884A-DB4B42A3E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4364" y="1533524"/>
            <a:ext cx="3801247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78394"/>
      </p:ext>
    </p:extLst>
  </p:cSld>
  <p:clrMapOvr>
    <a:masterClrMapping/>
  </p:clrMapOvr>
  <p:transition spd="med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11" grpId="0" animBg="1"/>
          <p:bldP spid="2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">
            <a:hlinkClick r:id="" action="ppaction://media"/>
            <a:extLst>
              <a:ext uri="{FF2B5EF4-FFF2-40B4-BE49-F238E27FC236}">
                <a16:creationId xmlns:a16="http://schemas.microsoft.com/office/drawing/2014/main" id="{083C3DFC-CDD8-0113-CEB1-E878DA985A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0568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0">
            <a:hlinkClick r:id="" action="ppaction://media"/>
            <a:extLst>
              <a:ext uri="{FF2B5EF4-FFF2-40B4-BE49-F238E27FC236}">
                <a16:creationId xmlns:a16="http://schemas.microsoft.com/office/drawing/2014/main" id="{552B880D-2964-290A-1CAE-9F8687A0B0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2175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84C42-49A7-2CA4-DBA8-BA904C7E3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8FC2821-8AB1-EEDD-685B-0FBAA836078F}"/>
              </a:ext>
            </a:extLst>
          </p:cNvPr>
          <p:cNvSpPr/>
          <p:nvPr/>
        </p:nvSpPr>
        <p:spPr>
          <a:xfrm>
            <a:off x="171450" y="213360"/>
            <a:ext cx="11849100" cy="6416040"/>
          </a:xfrm>
          <a:prstGeom prst="roundRect">
            <a:avLst>
              <a:gd name="adj" fmla="val 9341"/>
            </a:avLst>
          </a:prstGeom>
          <a:noFill/>
          <a:ln w="57150">
            <a:solidFill>
              <a:srgbClr val="F9C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DD08ACE-2B04-8C87-8D42-855E8B1AA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74" y="2145305"/>
            <a:ext cx="4039743" cy="1817517"/>
          </a:xfrm>
          <a:prstGeom prst="rect">
            <a:avLst/>
          </a:prstGeom>
        </p:spPr>
      </p:pic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33F140AB-426A-5597-A19F-98CF8B388A9A}"/>
              </a:ext>
            </a:extLst>
          </p:cNvPr>
          <p:cNvSpPr/>
          <p:nvPr/>
        </p:nvSpPr>
        <p:spPr>
          <a:xfrm>
            <a:off x="5261610" y="1234440"/>
            <a:ext cx="5699760" cy="1280161"/>
          </a:xfrm>
          <a:prstGeom prst="wedgeRoundRectCallout">
            <a:avLst>
              <a:gd name="adj1" fmla="val -60941"/>
              <a:gd name="adj2" fmla="val 46392"/>
              <a:gd name="adj3" fmla="val 16667"/>
            </a:avLst>
          </a:prstGeom>
          <a:ln w="5715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Nêu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nội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 dung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mỗi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huống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trong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tranh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D826DF9A-F04F-76AD-7FA6-0A47B672268C}"/>
              </a:ext>
            </a:extLst>
          </p:cNvPr>
          <p:cNvSpPr/>
          <p:nvPr/>
        </p:nvSpPr>
        <p:spPr>
          <a:xfrm>
            <a:off x="5252085" y="3017520"/>
            <a:ext cx="5699760" cy="1451610"/>
          </a:xfrm>
          <a:prstGeom prst="wedgeRoundRectCallout">
            <a:avLst>
              <a:gd name="adj1" fmla="val -61122"/>
              <a:gd name="adj2" fmla="val 1294"/>
              <a:gd name="adj3" fmla="val 16667"/>
            </a:avLst>
          </a:prstGeom>
          <a:ln w="5715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思源黑体 CN Regular"/>
                <a:cs typeface="Calibri" panose="020F0502020204030204" pitchFamily="34" charset="0"/>
              </a:rPr>
              <a:t>Thảo luận đưa ra cách ứng xử mỗi tình huống.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思源黑体 CN Regular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23689"/>
      </p:ext>
    </p:extLst>
  </p:cSld>
  <p:clrMapOvr>
    <a:masterClrMapping/>
  </p:clrMapOvr>
  <p:transition spd="med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2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11" grpId="0" animBg="1"/>
          <p:bldP spid="24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15812" y="1185125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167" y="282177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07EE1FD-9D48-43D2-B7D7-D69C7F8E8BE5}"/>
              </a:ext>
            </a:extLst>
          </p:cNvPr>
          <p:cNvGrpSpPr/>
          <p:nvPr/>
        </p:nvGrpSpPr>
        <p:grpSpPr>
          <a:xfrm>
            <a:off x="4667250" y="2162175"/>
            <a:ext cx="3151972" cy="2133599"/>
            <a:chOff x="200026" y="1171575"/>
            <a:chExt cx="8019246" cy="586739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090640D-96F8-4E4A-89F1-6E83F44F7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00026" y="1400176"/>
              <a:ext cx="4558610" cy="268605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2796606-85D7-4EEC-BCD3-A9F7D7E8B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752975" y="1171575"/>
              <a:ext cx="3466297" cy="292417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C4087A5-BF7D-4C13-8F17-E790411145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666999" y="3981449"/>
              <a:ext cx="3801247" cy="3057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79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4B7BFA6-592B-4F89-BBA1-7071908373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216" b="-6662"/>
          <a:stretch>
            <a:fillRect/>
          </a:stretch>
        </p:blipFill>
        <p:spPr>
          <a:xfrm>
            <a:off x="4220942" y="142874"/>
            <a:ext cx="3684808" cy="12662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92C2C0-FCA6-4DD5-978D-9A880C01F0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7AC77D-53F3-4CE6-AB28-F482776272D5}"/>
              </a:ext>
            </a:extLst>
          </p:cNvPr>
          <p:cNvSpPr/>
          <p:nvPr/>
        </p:nvSpPr>
        <p:spPr>
          <a:xfrm>
            <a:off x="5524501" y="1552575"/>
            <a:ext cx="5086350" cy="2571749"/>
          </a:xfrm>
          <a:prstGeom prst="wedgeRoundRectCallout">
            <a:avLst>
              <a:gd name="adj1" fmla="val 47437"/>
              <a:gd name="adj2" fmla="val 66064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</a:pPr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Nếu em là Hồng em sẽ từ chối đi dự sinh nhật Lan với bạn và ở nhà hoàn thành nhiệm vụ sưu tầm tranh ảnh cho buổi học ngày mai.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3464A1B1-128F-4EDF-8A43-DEBF03D2FD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507" y="3250247"/>
            <a:ext cx="2275493" cy="35585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2DAEA39-74C4-4917-8B33-9465608820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1771651"/>
            <a:ext cx="4768757" cy="280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00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4B7BFA6-592B-4F89-BBA1-7071908373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216" b="-6662"/>
          <a:stretch>
            <a:fillRect/>
          </a:stretch>
        </p:blipFill>
        <p:spPr>
          <a:xfrm>
            <a:off x="4220942" y="142874"/>
            <a:ext cx="3684808" cy="12662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92C2C0-FCA6-4DD5-978D-9A880C01F0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7AC77D-53F3-4CE6-AB28-F482776272D5}"/>
              </a:ext>
            </a:extLst>
          </p:cNvPr>
          <p:cNvSpPr/>
          <p:nvPr/>
        </p:nvSpPr>
        <p:spPr>
          <a:xfrm>
            <a:off x="5524501" y="1552575"/>
            <a:ext cx="5086350" cy="2571749"/>
          </a:xfrm>
          <a:prstGeom prst="wedgeRoundRectCallout">
            <a:avLst>
              <a:gd name="adj1" fmla="val 47437"/>
              <a:gd name="adj2" fmla="val 66064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</a:pPr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 sẽ xin lỗi các bạn vì không đi đá bóng được như đã hứa và ở nhà trông em cho em đi có việc.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3464A1B1-128F-4EDF-8A43-DEBF03D2FD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507" y="3250247"/>
            <a:ext cx="2275493" cy="35585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9F66A1E-16F7-4896-A633-EE421D3EF0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1724025"/>
            <a:ext cx="4143375" cy="349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10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4B7BFA6-592B-4F89-BBA1-7071908373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216" b="-6662"/>
          <a:stretch>
            <a:fillRect/>
          </a:stretch>
        </p:blipFill>
        <p:spPr>
          <a:xfrm>
            <a:off x="4220942" y="142874"/>
            <a:ext cx="3684808" cy="12662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92C2C0-FCA6-4DD5-978D-9A880C01F08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A7AC77D-53F3-4CE6-AB28-F482776272D5}"/>
              </a:ext>
            </a:extLst>
          </p:cNvPr>
          <p:cNvSpPr/>
          <p:nvPr/>
        </p:nvSpPr>
        <p:spPr>
          <a:xfrm>
            <a:off x="5467350" y="1552575"/>
            <a:ext cx="5143501" cy="2571749"/>
          </a:xfrm>
          <a:prstGeom prst="wedgeRoundRectCallout">
            <a:avLst>
              <a:gd name="adj1" fmla="val 47437"/>
              <a:gd name="adj2" fmla="val 66064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20000"/>
              </a:lnSpc>
            </a:pPr>
            <a:r>
              <a:rPr lang="vi-VN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 sẽ không ăn kẹo và để ngày mai ăn vì em đã hứa với chính mình sẽ không ăn kẹo vào buổi tối</a:t>
            </a:r>
            <a:r>
              <a:rPr 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3464A1B1-128F-4EDF-8A43-DEBF03D2FD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507" y="3250247"/>
            <a:ext cx="2275493" cy="35585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5CCDBA4-2CF6-40BA-9784-B68A10D3D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524" y="1537334"/>
            <a:ext cx="4227556" cy="340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693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AC261-0835-C2A7-B71E-8A678932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6EDB7E46-8BFF-ADF1-EBEC-7DF7DA7FC6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51" t="13178"/>
          <a:stretch/>
        </p:blipFill>
        <p:spPr>
          <a:xfrm>
            <a:off x="-29029" y="1"/>
            <a:ext cx="1845836" cy="1524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21D7BD0-A72A-089D-F1FB-20954F5C15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940" y="2921000"/>
            <a:ext cx="3937000" cy="3937000"/>
          </a:xfrm>
          <a:prstGeom prst="rect">
            <a:avLst/>
          </a:prstGeom>
        </p:spPr>
      </p:pic>
      <p:pic>
        <p:nvPicPr>
          <p:cNvPr id="4" name="Picture 3" descr="A close up of a black background&#10;&#10;AI-generated content may be incorrect.">
            <a:extLst>
              <a:ext uri="{FF2B5EF4-FFF2-40B4-BE49-F238E27FC236}">
                <a16:creationId xmlns:a16="http://schemas.microsoft.com/office/drawing/2014/main" id="{3BA1D21E-EA21-0B8E-CE7F-90A8479238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2034" y="1874520"/>
            <a:ext cx="15052704" cy="363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1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95043" y="2239308"/>
            <a:ext cx="9261230" cy="984885"/>
            <a:chOff x="2137664" y="2712053"/>
            <a:chExt cx="9261230" cy="98488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4EE3892-9FF4-4E39-A43D-C54CAD47684C}"/>
                </a:ext>
              </a:extLst>
            </p:cNvPr>
            <p:cNvSpPr/>
            <p:nvPr/>
          </p:nvSpPr>
          <p:spPr>
            <a:xfrm>
              <a:off x="2903140" y="2712053"/>
              <a:ext cx="8495754" cy="984885"/>
            </a:xfrm>
            <a:prstGeom prst="rect">
              <a:avLst/>
            </a:prstGeom>
            <a:solidFill>
              <a:srgbClr val="3EC6B8"/>
            </a:solidFill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  Nam hẹn Tuấn buổi chiều đi đá bóng nhưng Nam lại lỡ hẹn vì mải xem phim.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20F098FB-7164-4ACA-A47D-9E4D06BBA119}"/>
                </a:ext>
              </a:extLst>
            </p:cNvPr>
            <p:cNvSpPr/>
            <p:nvPr/>
          </p:nvSpPr>
          <p:spPr>
            <a:xfrm>
              <a:off x="2137664" y="2891605"/>
              <a:ext cx="543866" cy="543865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rgbClr val="3EC6B8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思源黑体 CN Regular" panose="020B0500000000000000" charset="-122"/>
                  <a:sym typeface="思源黑体 CN" panose="020B0500000000000000" pitchFamily="34" charset="-122"/>
                </a:rPr>
                <a:t>A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446019" y="3320614"/>
            <a:ext cx="9210254" cy="1213666"/>
            <a:chOff x="2137664" y="3661827"/>
            <a:chExt cx="8955673" cy="121366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833D932-7F8D-4B74-9E2A-EDE478930A1E}"/>
                </a:ext>
              </a:extLst>
            </p:cNvPr>
            <p:cNvSpPr/>
            <p:nvPr/>
          </p:nvSpPr>
          <p:spPr>
            <a:xfrm>
              <a:off x="2832414" y="3661827"/>
              <a:ext cx="8260923" cy="1213666"/>
            </a:xfrm>
            <a:prstGeom prst="rect">
              <a:avLst/>
            </a:prstGeom>
            <a:solidFill>
              <a:srgbClr val="3EC6B8"/>
            </a:solidFill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 panose="020B0500000000000000" pitchFamily="34" charset="-122"/>
                  <a:cs typeface="思源黑体 CN Regular" panose="020B0500000000000000" charset="-122"/>
                  <a:sym typeface="思源黑体 CN" panose="020B0500000000000000" pitchFamily="34" charset="-122"/>
                </a:rPr>
                <a:t>  </a:t>
              </a:r>
              <a:r>
                <a:rPr kumimoji="0" lang="nl-NL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Nam hẹn Tuấn học bài nhóm nhưng Nam lại lỡ hẹn vì đi đá bóng với bạn khác.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思源黑体 CN" panose="020B0500000000000000" pitchFamily="34" charset="-122"/>
                <a:cs typeface="+mn-ea"/>
                <a:sym typeface="思源黑体 CN" panose="020B0500000000000000" pitchFamily="34" charset="-122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1EC56738-79AB-48D8-B47D-6D020F8F97CD}"/>
                </a:ext>
              </a:extLst>
            </p:cNvPr>
            <p:cNvSpPr/>
            <p:nvPr/>
          </p:nvSpPr>
          <p:spPr>
            <a:xfrm>
              <a:off x="2137664" y="3876863"/>
              <a:ext cx="543866" cy="543866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rgbClr val="3EC6B8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思源黑体 CN Regular" panose="020B0500000000000000" charset="-122"/>
                  <a:sym typeface="思源黑体 CN" panose="020B0500000000000000" pitchFamily="34" charset="-122"/>
                </a:rPr>
                <a:t>B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395042" y="4697386"/>
            <a:ext cx="9261231" cy="1213666"/>
            <a:chOff x="2137664" y="4813967"/>
            <a:chExt cx="9261231" cy="1213666"/>
          </a:xfrm>
        </p:grpSpPr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33FE93B1-4CC6-4B60-91F8-7A556B3608C8}"/>
                </a:ext>
              </a:extLst>
            </p:cNvPr>
            <p:cNvSpPr/>
            <p:nvPr/>
          </p:nvSpPr>
          <p:spPr>
            <a:xfrm>
              <a:off x="2137664" y="4862122"/>
              <a:ext cx="543866" cy="543867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rgbClr val="3EC6B8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思源黑体 CN Regular" panose="020B0500000000000000" charset="-122"/>
                  <a:sym typeface="思源黑体 CN" panose="020B0500000000000000" pitchFamily="34" charset="-122"/>
                </a:rPr>
                <a:t>C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ADAF1A5-6ADF-4F62-8955-59F136B6D703}"/>
                </a:ext>
              </a:extLst>
            </p:cNvPr>
            <p:cNvSpPr/>
            <p:nvPr/>
          </p:nvSpPr>
          <p:spPr>
            <a:xfrm>
              <a:off x="2903140" y="4813967"/>
              <a:ext cx="8495755" cy="1213666"/>
            </a:xfrm>
            <a:prstGeom prst="rect">
              <a:avLst/>
            </a:prstGeom>
            <a:solidFill>
              <a:srgbClr val="3EC6B8"/>
            </a:solidFill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 panose="020B0500000000000000" pitchFamily="34" charset="-122"/>
                  <a:cs typeface="思源黑体 CN Regular" panose="020B0500000000000000" charset="-122"/>
                  <a:sym typeface="思源黑体 CN" panose="020B0500000000000000" pitchFamily="34" charset="-122"/>
                </a:rPr>
                <a:t> </a:t>
              </a:r>
              <a:r>
                <a:rPr kumimoji="0" lang="nl-NL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Nam hẹn Tuấn 3 giờ chiều học bài nhóm. Nam đã đến đúng hẹn lúc 3 giờ chiều.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思源黑体 CN" panose="020B0500000000000000" pitchFamily="34" charset="-122"/>
                <a:cs typeface="思源黑体 CN Regular" panose="020B0500000000000000" charset="-122"/>
                <a:sym typeface="思源黑体 CN" panose="020B0500000000000000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16051" t="13178"/>
          <a:stretch/>
        </p:blipFill>
        <p:spPr>
          <a:xfrm>
            <a:off x="-29029" y="1"/>
            <a:ext cx="1845836" cy="1524000"/>
          </a:xfrm>
          <a:prstGeom prst="rect">
            <a:avLst/>
          </a:prstGeom>
        </p:spPr>
      </p:pic>
      <p:sp>
        <p:nvSpPr>
          <p:cNvPr id="19" name="圆角矩形 11">
            <a:extLst>
              <a:ext uri="{FF2B5EF4-FFF2-40B4-BE49-F238E27FC236}">
                <a16:creationId xmlns:a16="http://schemas.microsoft.com/office/drawing/2014/main" id="{7C031B5B-8B93-4C09-BB82-6A973E7AD2D1}"/>
              </a:ext>
            </a:extLst>
          </p:cNvPr>
          <p:cNvSpPr/>
          <p:nvPr/>
        </p:nvSpPr>
        <p:spPr>
          <a:xfrm>
            <a:off x="1816807" y="1173243"/>
            <a:ext cx="8757138" cy="874716"/>
          </a:xfrm>
          <a:prstGeom prst="roundRect">
            <a:avLst>
              <a:gd name="adj" fmla="val 50000"/>
            </a:avLst>
          </a:prstGeom>
          <a:solidFill>
            <a:srgbClr val="FDB43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思源黑体 CN" panose="020B0500000000000000" pitchFamily="34" charset="-122"/>
              </a:rPr>
              <a:t>Hành động nào là giữ lời hứa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思源黑体 CN" panose="020B0500000000000000" pitchFamily="34" charset="-122"/>
              <a:cs typeface="+mn-cs"/>
              <a:sym typeface="思源黑体 CN" panose="020B0500000000000000" pitchFamily="34" charset="-122"/>
            </a:endParaRPr>
          </a:p>
        </p:txBody>
      </p:sp>
      <p:pic>
        <p:nvPicPr>
          <p:cNvPr id="14" name="图片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945" y="5297765"/>
            <a:ext cx="1596291" cy="15962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66975" y="344273"/>
            <a:ext cx="2920237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1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DC321-52FA-936C-788F-8934C7E5A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i.pinimg.com/564x/3b/10/37/3b1037fde6f90055ff49d688133d9c45.jpg">
            <a:extLst>
              <a:ext uri="{FF2B5EF4-FFF2-40B4-BE49-F238E27FC236}">
                <a16:creationId xmlns:a16="http://schemas.microsoft.com/office/drawing/2014/main" id="{597EDE75-CA12-96FE-2922-6DAB74C57A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573" b="85762" l="9947" r="89876">
                        <a14:foregroundMark x1="35346" y1="62312" x2="45293" y2="70687"/>
                        <a14:foregroundMark x1="45293" y1="70687" x2="45293" y2="70687"/>
                        <a14:foregroundMark x1="45826" y1="60972" x2="53996" y2="67002"/>
                        <a14:foregroundMark x1="53996" y1="67002" x2="53996" y2="67002"/>
                        <a14:foregroundMark x1="43872" y1="79229" x2="46536" y2="830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18" b="13564"/>
          <a:stretch/>
        </p:blipFill>
        <p:spPr bwMode="auto">
          <a:xfrm>
            <a:off x="-316025" y="2965408"/>
            <a:ext cx="4952795" cy="3724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C48CC39E-A3B6-1028-B8F7-8B07B16F0132}"/>
              </a:ext>
            </a:extLst>
          </p:cNvPr>
          <p:cNvGrpSpPr/>
          <p:nvPr/>
        </p:nvGrpSpPr>
        <p:grpSpPr>
          <a:xfrm>
            <a:off x="3365180" y="520788"/>
            <a:ext cx="6824665" cy="2222682"/>
            <a:chOff x="780766" y="3797388"/>
            <a:chExt cx="2802512" cy="2222682"/>
          </a:xfrm>
        </p:grpSpPr>
        <p:pic>
          <p:nvPicPr>
            <p:cNvPr id="4" name="图片 21">
              <a:extLst>
                <a:ext uri="{FF2B5EF4-FFF2-40B4-BE49-F238E27FC236}">
                  <a16:creationId xmlns:a16="http://schemas.microsoft.com/office/drawing/2014/main" id="{67C091E0-CC34-4AF2-09A7-14FED5531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766" y="3797388"/>
              <a:ext cx="2802512" cy="2222682"/>
            </a:xfrm>
            <a:prstGeom prst="rect">
              <a:avLst/>
            </a:prstGeom>
          </p:spPr>
        </p:pic>
        <p:sp>
          <p:nvSpPr>
            <p:cNvPr id="6" name="矩形 9">
              <a:extLst>
                <a:ext uri="{FF2B5EF4-FFF2-40B4-BE49-F238E27FC236}">
                  <a16:creationId xmlns:a16="http://schemas.microsoft.com/office/drawing/2014/main" id="{039CB246-D68B-C2BF-9629-1E061888E226}"/>
                </a:ext>
              </a:extLst>
            </p:cNvPr>
            <p:cNvSpPr/>
            <p:nvPr/>
          </p:nvSpPr>
          <p:spPr>
            <a:xfrm>
              <a:off x="1015699" y="4442355"/>
              <a:ext cx="231725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字魂95号-手刻宋" panose="00000500000000000000" charset="-122"/>
                  <a:cs typeface="Calibri" panose="020F0502020204030204" pitchFamily="34" charset="0"/>
                </a:rPr>
                <a:t>Em cảm thấy thế nào khi thực hiện được điều đã hứa?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字魂95号-手刻宋" panose="00000500000000000000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9" name="组合 2">
            <a:extLst>
              <a:ext uri="{FF2B5EF4-FFF2-40B4-BE49-F238E27FC236}">
                <a16:creationId xmlns:a16="http://schemas.microsoft.com/office/drawing/2014/main" id="{ACE8D7B9-852B-C731-7BF1-093F39D68B3D}"/>
              </a:ext>
            </a:extLst>
          </p:cNvPr>
          <p:cNvGrpSpPr/>
          <p:nvPr/>
        </p:nvGrpSpPr>
        <p:grpSpPr>
          <a:xfrm>
            <a:off x="3346130" y="2768688"/>
            <a:ext cx="6805615" cy="2222682"/>
            <a:chOff x="780766" y="3797388"/>
            <a:chExt cx="2802512" cy="2222682"/>
          </a:xfrm>
        </p:grpSpPr>
        <p:pic>
          <p:nvPicPr>
            <p:cNvPr id="10" name="图片 21">
              <a:extLst>
                <a:ext uri="{FF2B5EF4-FFF2-40B4-BE49-F238E27FC236}">
                  <a16:creationId xmlns:a16="http://schemas.microsoft.com/office/drawing/2014/main" id="{82C55D45-A46F-F398-451E-C2A5D1CFE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766" y="3797388"/>
              <a:ext cx="2802512" cy="2222682"/>
            </a:xfrm>
            <a:prstGeom prst="rect">
              <a:avLst/>
            </a:prstGeom>
          </p:spPr>
        </p:pic>
        <p:sp>
          <p:nvSpPr>
            <p:cNvPr id="11" name="矩形 9">
              <a:extLst>
                <a:ext uri="{FF2B5EF4-FFF2-40B4-BE49-F238E27FC236}">
                  <a16:creationId xmlns:a16="http://schemas.microsoft.com/office/drawing/2014/main" id="{D6D7B5F6-F55C-68CA-1FCF-594B78EE1E3D}"/>
                </a:ext>
              </a:extLst>
            </p:cNvPr>
            <p:cNvSpPr/>
            <p:nvPr/>
          </p:nvSpPr>
          <p:spPr>
            <a:xfrm>
              <a:off x="1025913" y="4480455"/>
              <a:ext cx="240831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字魂95号-手刻宋" panose="00000500000000000000" charset="-122"/>
                  <a:cs typeface="Calibri" panose="020F0502020204030204" pitchFamily="34" charset="0"/>
                </a:rPr>
                <a:t>Em cảm thấy thế nào khi không thực hiện được điều đã hứa?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字魂95号-手刻宋" panose="00000500000000000000" charset="-122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5610337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64677" y="2512804"/>
            <a:ext cx="8676874" cy="984885"/>
            <a:chOff x="2137664" y="2813251"/>
            <a:chExt cx="8676874" cy="98488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4EE3892-9FF4-4E39-A43D-C54CAD47684C}"/>
                </a:ext>
              </a:extLst>
            </p:cNvPr>
            <p:cNvSpPr/>
            <p:nvPr/>
          </p:nvSpPr>
          <p:spPr>
            <a:xfrm>
              <a:off x="3049679" y="2813251"/>
              <a:ext cx="7764859" cy="984885"/>
            </a:xfrm>
            <a:prstGeom prst="rect">
              <a:avLst/>
            </a:prstGeom>
            <a:solidFill>
              <a:srgbClr val="3EC6B8"/>
            </a:solidFill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Nam hẹn Tuấn buổi chiều đi đá bóng nhưng Nam lại lỡ hẹn vì mải xem phim.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20F098FB-7164-4ACA-A47D-9E4D06BBA119}"/>
                </a:ext>
              </a:extLst>
            </p:cNvPr>
            <p:cNvSpPr/>
            <p:nvPr/>
          </p:nvSpPr>
          <p:spPr>
            <a:xfrm>
              <a:off x="2137664" y="2891605"/>
              <a:ext cx="543866" cy="543865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rgbClr val="3EC6B8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思源黑体 CN Regular" panose="020B0500000000000000" charset="-122"/>
                  <a:sym typeface="思源黑体 CN" panose="020B0500000000000000" pitchFamily="34" charset="-122"/>
                </a:rPr>
                <a:t>A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64677" y="3587685"/>
            <a:ext cx="8694459" cy="1213666"/>
            <a:chOff x="2137664" y="3847239"/>
            <a:chExt cx="8454135" cy="121366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833D932-7F8D-4B74-9E2A-EDE478930A1E}"/>
                </a:ext>
              </a:extLst>
            </p:cNvPr>
            <p:cNvSpPr/>
            <p:nvPr/>
          </p:nvSpPr>
          <p:spPr>
            <a:xfrm>
              <a:off x="3067264" y="3847239"/>
              <a:ext cx="7524535" cy="1213666"/>
            </a:xfrm>
            <a:prstGeom prst="rect">
              <a:avLst/>
            </a:prstGeom>
            <a:solidFill>
              <a:srgbClr val="3EC6B8"/>
            </a:solidFill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 panose="020B0500000000000000" pitchFamily="34" charset="-122"/>
                  <a:cs typeface="思源黑体 CN Regular" panose="020B0500000000000000" charset="-122"/>
                  <a:sym typeface="思源黑体 CN" panose="020B0500000000000000" pitchFamily="34" charset="-122"/>
                </a:rPr>
                <a:t>Cốm bảo sẽ phơi quần áo giúp mẹ khi mẹ đi làm vắng. Cốm đã phơi quần áo cho mẹ.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思源黑体 CN" panose="020B0500000000000000" pitchFamily="34" charset="-122"/>
                <a:cs typeface="思源黑体 CN Regular" panose="020B0500000000000000" charset="-122"/>
                <a:sym typeface="思源黑体 CN" panose="020B0500000000000000" pitchFamily="34" charset="-122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1EC56738-79AB-48D8-B47D-6D020F8F97CD}"/>
                </a:ext>
              </a:extLst>
            </p:cNvPr>
            <p:cNvSpPr/>
            <p:nvPr/>
          </p:nvSpPr>
          <p:spPr>
            <a:xfrm>
              <a:off x="2137664" y="3876863"/>
              <a:ext cx="543866" cy="543866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rgbClr val="3EC6B8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思源黑体 CN Regular" panose="020B0500000000000000" charset="-122"/>
                  <a:sym typeface="思源黑体 CN" panose="020B0500000000000000" pitchFamily="34" charset="-122"/>
                </a:rPr>
                <a:t>B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684606" y="4930206"/>
            <a:ext cx="8674530" cy="1213666"/>
            <a:chOff x="2137664" y="4799156"/>
            <a:chExt cx="8674530" cy="1213666"/>
          </a:xfrm>
        </p:grpSpPr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33FE93B1-4CC6-4B60-91F8-7A556B3608C8}"/>
                </a:ext>
              </a:extLst>
            </p:cNvPr>
            <p:cNvSpPr/>
            <p:nvPr/>
          </p:nvSpPr>
          <p:spPr>
            <a:xfrm>
              <a:off x="2137664" y="4862122"/>
              <a:ext cx="543866" cy="543867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rgbClr val="3EC6B8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思源黑体 CN Regular" panose="020B0500000000000000" charset="-122"/>
                  <a:sym typeface="思源黑体 CN" panose="020B0500000000000000" pitchFamily="34" charset="-122"/>
                </a:rPr>
                <a:t>C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ADAF1A5-6ADF-4F62-8955-59F136B6D703}"/>
                </a:ext>
              </a:extLst>
            </p:cNvPr>
            <p:cNvSpPr/>
            <p:nvPr/>
          </p:nvSpPr>
          <p:spPr>
            <a:xfrm>
              <a:off x="3047335" y="4799156"/>
              <a:ext cx="7764859" cy="1213666"/>
            </a:xfrm>
            <a:prstGeom prst="rect">
              <a:avLst/>
            </a:prstGeom>
            <a:solidFill>
              <a:srgbClr val="3EC6B8"/>
            </a:solidFill>
          </p:spPr>
          <p:txBody>
            <a:bodyPr wrap="square" lIns="0" tIns="0" rIns="36576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 panose="020B0500000000000000" pitchFamily="34" charset="-122"/>
                  <a:cs typeface="思源黑体 CN Regular" panose="020B0500000000000000" charset="-122"/>
                  <a:sym typeface="思源黑体 CN" panose="020B0500000000000000" pitchFamily="34" charset="-122"/>
                </a:rPr>
                <a:t>Hoa hẹn em học xong sẽ đưa em đi sang bà ngoại. Học xong hai chị em đi sang bà chơi.</a:t>
              </a:r>
              <a:endParaRPr kumimoji="0" lang="vi-V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思源黑体 CN" panose="020B0500000000000000" pitchFamily="34" charset="-122"/>
                <a:cs typeface="思源黑体 CN Regular" panose="020B0500000000000000" charset="-122"/>
                <a:sym typeface="思源黑体 CN" panose="020B0500000000000000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16051" t="13178"/>
          <a:stretch/>
        </p:blipFill>
        <p:spPr>
          <a:xfrm>
            <a:off x="-29029" y="1"/>
            <a:ext cx="1845836" cy="1524000"/>
          </a:xfrm>
          <a:prstGeom prst="rect">
            <a:avLst/>
          </a:prstGeom>
        </p:spPr>
      </p:pic>
      <p:sp>
        <p:nvSpPr>
          <p:cNvPr id="19" name="圆角矩形 11">
            <a:extLst>
              <a:ext uri="{FF2B5EF4-FFF2-40B4-BE49-F238E27FC236}">
                <a16:creationId xmlns:a16="http://schemas.microsoft.com/office/drawing/2014/main" id="{7C031B5B-8B93-4C09-BB82-6A973E7AD2D1}"/>
              </a:ext>
            </a:extLst>
          </p:cNvPr>
          <p:cNvSpPr/>
          <p:nvPr/>
        </p:nvSpPr>
        <p:spPr>
          <a:xfrm>
            <a:off x="1717431" y="1080353"/>
            <a:ext cx="8757138" cy="1312831"/>
          </a:xfrm>
          <a:prstGeom prst="roundRect">
            <a:avLst>
              <a:gd name="adj" fmla="val 50000"/>
            </a:avLst>
          </a:prstGeom>
          <a:solidFill>
            <a:srgbClr val="FDB43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思源黑体 CN" panose="020B0500000000000000" pitchFamily="34" charset="-122"/>
              </a:rPr>
              <a:t>Hành động nào là chưa giữ lời hứa</a:t>
            </a:r>
            <a:endParaRPr kumimoji="0" lang="en-US" altLang="zh-CN" sz="3600" b="1" i="0" u="none" strike="noStrike" kern="1200" cap="none" spc="0" normalizeH="0" baseline="0" noProof="0" dirty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思源黑体 CN" panose="020B0500000000000000" pitchFamily="34" charset="-122"/>
            </a:endParaRPr>
          </a:p>
        </p:txBody>
      </p:sp>
      <p:pic>
        <p:nvPicPr>
          <p:cNvPr id="26" name="图片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945" y="5297765"/>
            <a:ext cx="1596291" cy="15962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0073" y="269271"/>
            <a:ext cx="2920237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31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16051" t="13178"/>
          <a:stretch/>
        </p:blipFill>
        <p:spPr>
          <a:xfrm>
            <a:off x="-29029" y="1"/>
            <a:ext cx="1845836" cy="1524000"/>
          </a:xfrm>
          <a:prstGeom prst="rect">
            <a:avLst/>
          </a:prstGeom>
        </p:spPr>
      </p:pic>
      <p:sp>
        <p:nvSpPr>
          <p:cNvPr id="19" name="圆角矩形 11">
            <a:extLst>
              <a:ext uri="{FF2B5EF4-FFF2-40B4-BE49-F238E27FC236}">
                <a16:creationId xmlns:a16="http://schemas.microsoft.com/office/drawing/2014/main" id="{7C031B5B-8B93-4C09-BB82-6A973E7AD2D1}"/>
              </a:ext>
            </a:extLst>
          </p:cNvPr>
          <p:cNvSpPr/>
          <p:nvPr/>
        </p:nvSpPr>
        <p:spPr>
          <a:xfrm>
            <a:off x="1015999" y="1112897"/>
            <a:ext cx="10224655" cy="960201"/>
          </a:xfrm>
          <a:prstGeom prst="roundRect">
            <a:avLst>
              <a:gd name="adj" fmla="val 50000"/>
            </a:avLst>
          </a:prstGeom>
          <a:solidFill>
            <a:srgbClr val="FDB43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思源黑体 CN" panose="020B0500000000000000" pitchFamily="34" charset="-122"/>
              </a:rPr>
              <a:t>Vì sao phải giữ lời hứa?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思源黑体 CN" panose="020B0500000000000000" pitchFamily="34" charset="-122"/>
              <a:cs typeface="+mn-cs"/>
              <a:sym typeface="思源黑体 CN" panose="020B0500000000000000" pitchFamily="34" charset="-122"/>
            </a:endParaRPr>
          </a:p>
        </p:txBody>
      </p:sp>
      <p:pic>
        <p:nvPicPr>
          <p:cNvPr id="14" name="图片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945" y="5297765"/>
            <a:ext cx="1596291" cy="15962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90929" y="288583"/>
            <a:ext cx="2920237" cy="743776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312715" y="2264897"/>
            <a:ext cx="9261230" cy="543865"/>
            <a:chOff x="2137664" y="2891605"/>
            <a:chExt cx="9261230" cy="543865"/>
          </a:xfrm>
        </p:grpSpPr>
        <p:sp>
          <p:nvSpPr>
            <p:cNvPr id="11" name="矩形 12">
              <a:extLst>
                <a:ext uri="{FF2B5EF4-FFF2-40B4-BE49-F238E27FC236}">
                  <a16:creationId xmlns:a16="http://schemas.microsoft.com/office/drawing/2014/main" id="{34EE3892-9FF4-4E39-A43D-C54CAD47684C}"/>
                </a:ext>
              </a:extLst>
            </p:cNvPr>
            <p:cNvSpPr/>
            <p:nvPr/>
          </p:nvSpPr>
          <p:spPr>
            <a:xfrm>
              <a:off x="2903140" y="2943027"/>
              <a:ext cx="8495754" cy="492443"/>
            </a:xfrm>
            <a:prstGeom prst="rect">
              <a:avLst/>
            </a:prstGeom>
            <a:solidFill>
              <a:srgbClr val="3EC6B8"/>
            </a:solidFill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3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 Giữ lời hứa giúp em học giỏi hơn.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20F098FB-7164-4ACA-A47D-9E4D06BBA119}"/>
                </a:ext>
              </a:extLst>
            </p:cNvPr>
            <p:cNvSpPr/>
            <p:nvPr/>
          </p:nvSpPr>
          <p:spPr>
            <a:xfrm>
              <a:off x="2137664" y="2891605"/>
              <a:ext cx="543866" cy="543865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rgbClr val="3EC6B8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思源黑体 CN Regular" panose="020B0500000000000000" charset="-122"/>
                  <a:sym typeface="思源黑体 CN" panose="020B0500000000000000" pitchFamily="34" charset="-122"/>
                </a:rPr>
                <a:t>A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277546" y="3185994"/>
            <a:ext cx="9261230" cy="1213666"/>
            <a:chOff x="2137664" y="3828708"/>
            <a:chExt cx="9005240" cy="1213666"/>
          </a:xfrm>
        </p:grpSpPr>
        <p:sp>
          <p:nvSpPr>
            <p:cNvPr id="17" name="矩形 22">
              <a:extLst>
                <a:ext uri="{FF2B5EF4-FFF2-40B4-BE49-F238E27FC236}">
                  <a16:creationId xmlns:a16="http://schemas.microsoft.com/office/drawing/2014/main" id="{D833D932-7F8D-4B74-9E2A-EDE478930A1E}"/>
                </a:ext>
              </a:extLst>
            </p:cNvPr>
            <p:cNvSpPr/>
            <p:nvPr/>
          </p:nvSpPr>
          <p:spPr>
            <a:xfrm>
              <a:off x="2881980" y="3828708"/>
              <a:ext cx="8260924" cy="1213666"/>
            </a:xfrm>
            <a:prstGeom prst="rect">
              <a:avLst/>
            </a:prstGeom>
            <a:solidFill>
              <a:srgbClr val="3EC6B8"/>
            </a:solidFill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 panose="020B0500000000000000" pitchFamily="34" charset="-122"/>
                  <a:cs typeface="思源黑体 CN Regular" panose="020B0500000000000000" charset="-122"/>
                  <a:sym typeface="思源黑体 CN" panose="020B0500000000000000" pitchFamily="34" charset="-122"/>
                </a:rPr>
                <a:t>X</a:t>
              </a:r>
              <a:r>
                <a:rPr kumimoji="0" lang="vi-VN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 panose="020B0500000000000000" pitchFamily="34" charset="-122"/>
                  <a:cs typeface="思源黑体 CN Regular" panose="020B0500000000000000" charset="-122"/>
                  <a:sym typeface="思源黑体 CN" panose="020B0500000000000000" pitchFamily="34" charset="-122"/>
                </a:rPr>
                <a:t>ây dựng ấn tượng tốt, sự tin tưởng và tín nhiệm của mọi người đối với bản thân.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思源黑体 CN" panose="020B0500000000000000" pitchFamily="34" charset="-122"/>
                <a:cs typeface="+mn-ea"/>
                <a:sym typeface="思源黑体 CN" panose="020B0500000000000000" pitchFamily="34" charset="-122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1EC56738-79AB-48D8-B47D-6D020F8F97CD}"/>
                </a:ext>
              </a:extLst>
            </p:cNvPr>
            <p:cNvSpPr/>
            <p:nvPr/>
          </p:nvSpPr>
          <p:spPr>
            <a:xfrm>
              <a:off x="2137664" y="3876863"/>
              <a:ext cx="543866" cy="543866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rgbClr val="3EC6B8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思源黑体 CN Regular" panose="020B0500000000000000" charset="-122"/>
                  <a:sym typeface="思源黑体 CN" panose="020B0500000000000000" pitchFamily="34" charset="-122"/>
                </a:rPr>
                <a:t>B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356993" y="4745377"/>
            <a:ext cx="9216953" cy="1213666"/>
            <a:chOff x="2180904" y="4485865"/>
            <a:chExt cx="9216953" cy="1213666"/>
          </a:xfrm>
        </p:grpSpPr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33FE93B1-4CC6-4B60-91F8-7A556B3608C8}"/>
                </a:ext>
              </a:extLst>
            </p:cNvPr>
            <p:cNvSpPr/>
            <p:nvPr/>
          </p:nvSpPr>
          <p:spPr>
            <a:xfrm>
              <a:off x="2180904" y="4525391"/>
              <a:ext cx="543866" cy="543867"/>
            </a:xfrm>
            <a:custGeom>
              <a:avLst/>
              <a:gdLst>
                <a:gd name="connsiteX0" fmla="*/ 0 w 1252070"/>
                <a:gd name="connsiteY0" fmla="*/ 626035 h 1252070"/>
                <a:gd name="connsiteX1" fmla="*/ 626035 w 1252070"/>
                <a:gd name="connsiteY1" fmla="*/ 0 h 1252070"/>
                <a:gd name="connsiteX2" fmla="*/ 1252070 w 1252070"/>
                <a:gd name="connsiteY2" fmla="*/ 626035 h 1252070"/>
                <a:gd name="connsiteX3" fmla="*/ 626035 w 1252070"/>
                <a:gd name="connsiteY3" fmla="*/ 1252070 h 1252070"/>
                <a:gd name="connsiteX4" fmla="*/ 0 w 1252070"/>
                <a:gd name="connsiteY4" fmla="*/ 626035 h 1252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2070" h="1252070">
                  <a:moveTo>
                    <a:pt x="0" y="626035"/>
                  </a:moveTo>
                  <a:cubicBezTo>
                    <a:pt x="0" y="280285"/>
                    <a:pt x="280285" y="0"/>
                    <a:pt x="626035" y="0"/>
                  </a:cubicBezTo>
                  <a:cubicBezTo>
                    <a:pt x="971785" y="0"/>
                    <a:pt x="1252070" y="280285"/>
                    <a:pt x="1252070" y="626035"/>
                  </a:cubicBezTo>
                  <a:cubicBezTo>
                    <a:pt x="1252070" y="971785"/>
                    <a:pt x="971785" y="1252070"/>
                    <a:pt x="626035" y="1252070"/>
                  </a:cubicBezTo>
                  <a:cubicBezTo>
                    <a:pt x="280285" y="1252070"/>
                    <a:pt x="0" y="971785"/>
                    <a:pt x="0" y="626035"/>
                  </a:cubicBezTo>
                  <a:close/>
                </a:path>
              </a:pathLst>
            </a:custGeom>
            <a:solidFill>
              <a:srgbClr val="3EC6B8"/>
            </a:solidFill>
            <a:ln w="31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8921" tIns="218921" rIns="218921" bIns="218921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思源黑体 CN Regular" panose="020B0500000000000000" charset="-122"/>
                  <a:sym typeface="思源黑体 CN" panose="020B0500000000000000" pitchFamily="34" charset="-122"/>
                </a:rPr>
                <a:t>C</a:t>
              </a:r>
            </a:p>
          </p:txBody>
        </p:sp>
        <p:sp>
          <p:nvSpPr>
            <p:cNvPr id="25" name="矩形 23">
              <a:extLst>
                <a:ext uri="{FF2B5EF4-FFF2-40B4-BE49-F238E27FC236}">
                  <a16:creationId xmlns:a16="http://schemas.microsoft.com/office/drawing/2014/main" id="{7ADAF1A5-6ADF-4F62-8955-59F136B6D703}"/>
                </a:ext>
              </a:extLst>
            </p:cNvPr>
            <p:cNvSpPr/>
            <p:nvPr/>
          </p:nvSpPr>
          <p:spPr>
            <a:xfrm>
              <a:off x="2902102" y="4485865"/>
              <a:ext cx="8495755" cy="1213666"/>
            </a:xfrm>
            <a:prstGeom prst="rect">
              <a:avLst/>
            </a:prstGeom>
            <a:solidFill>
              <a:srgbClr val="3EC6B8"/>
            </a:solidFill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思源黑体 CN" panose="020B0500000000000000" pitchFamily="34" charset="-122"/>
                  <a:cs typeface="思源黑体 CN Regular" panose="020B0500000000000000" charset="-122"/>
                  <a:sym typeface="思源黑体 CN" panose="020B0500000000000000" pitchFamily="34" charset="-122"/>
                </a:rPr>
                <a:t>   Giữa lời hứa giúp em được mẹ khen và thưởng kẹo.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思源黑体 CN" panose="020B0500000000000000" pitchFamily="34" charset="-122"/>
                <a:cs typeface="思源黑体 CN Regular" panose="020B0500000000000000" charset="-122"/>
                <a:sym typeface="思源黑体 CN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394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ADA"/>
        </a:solidFill>
        <a:effectLst/>
      </p:bgPr>
    </p:bg>
    <p:spTree>
      <p:nvGrpSpPr>
        <p:cNvPr id="1" name="Shape 3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7799AF-73F9-4CA1-A0CD-2B63DBDA13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6" t="33249" r="53183" b="34529"/>
          <a:stretch/>
        </p:blipFill>
        <p:spPr>
          <a:xfrm>
            <a:off x="3504981" y="3627155"/>
            <a:ext cx="1163416" cy="2148840"/>
          </a:xfrm>
          <a:prstGeom prst="rect">
            <a:avLst/>
          </a:prstGeom>
        </p:spPr>
      </p:pic>
      <p:grpSp>
        <p:nvGrpSpPr>
          <p:cNvPr id="3528" name="Google Shape;3528;p76"/>
          <p:cNvGrpSpPr/>
          <p:nvPr/>
        </p:nvGrpSpPr>
        <p:grpSpPr>
          <a:xfrm>
            <a:off x="6106389" y="1199251"/>
            <a:ext cx="5130380" cy="6458840"/>
            <a:chOff x="4749425" y="1171575"/>
            <a:chExt cx="3450000" cy="4343343"/>
          </a:xfrm>
        </p:grpSpPr>
        <p:sp>
          <p:nvSpPr>
            <p:cNvPr id="3529" name="Google Shape;3529;p76"/>
            <p:cNvSpPr/>
            <p:nvPr/>
          </p:nvSpPr>
          <p:spPr>
            <a:xfrm>
              <a:off x="6420015" y="3765643"/>
              <a:ext cx="299405" cy="1749275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0" name="Google Shape;3530;p76"/>
            <p:cNvSpPr/>
            <p:nvPr/>
          </p:nvSpPr>
          <p:spPr>
            <a:xfrm>
              <a:off x="4749425" y="1171575"/>
              <a:ext cx="3450000" cy="3077700"/>
            </a:xfrm>
            <a:prstGeom prst="roundRect">
              <a:avLst>
                <a:gd name="adj" fmla="val 6436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1" name="Google Shape;3531;p76"/>
            <p:cNvSpPr/>
            <p:nvPr/>
          </p:nvSpPr>
          <p:spPr>
            <a:xfrm>
              <a:off x="4938669" y="1340283"/>
              <a:ext cx="3071700" cy="2740200"/>
            </a:xfrm>
            <a:prstGeom prst="roundRect">
              <a:avLst>
                <a:gd name="adj" fmla="val 4539"/>
              </a:avLst>
            </a:prstGeom>
            <a:noFill/>
            <a:ln w="19050" cap="flat" cmpd="sng">
              <a:solidFill>
                <a:srgbClr val="E155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1090864" y="1450132"/>
            <a:ext cx="4154905" cy="1196817"/>
          </a:xfrm>
          <a:prstGeom prst="rect">
            <a:avLst/>
          </a:prstGeom>
          <a:solidFill>
            <a:srgbClr val="9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5587AC"/>
              </a:solidFill>
              <a:latin typeface="Arial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BF02544-1BF5-4948-9526-7B0B9FAA01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r="74221" b="68000"/>
          <a:stretch/>
        </p:blipFill>
        <p:spPr>
          <a:xfrm flipH="1">
            <a:off x="4648234" y="4220580"/>
            <a:ext cx="1447767" cy="21368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52BDD2-BA5F-45C9-A5EB-3D3FB4BB26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" t="68667" r="74222"/>
          <a:stretch/>
        </p:blipFill>
        <p:spPr>
          <a:xfrm>
            <a:off x="4041725" y="3982383"/>
            <a:ext cx="1325880" cy="21488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71E9BB-D377-4F82-AA73-B1E48F3F2F93}"/>
              </a:ext>
            </a:extLst>
          </p:cNvPr>
          <p:cNvSpPr txBox="1"/>
          <p:nvPr/>
        </p:nvSpPr>
        <p:spPr>
          <a:xfrm>
            <a:off x="6728791" y="1610139"/>
            <a:ext cx="38961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vi-VN" sz="44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ề nhà</a:t>
            </a:r>
            <a:r>
              <a:rPr lang="en-US" sz="4400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vi-VN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ưu tầm các tấm gương biết giữ lời hứa của bạn bè trong trường, lớp, làng xóm,... </a:t>
            </a:r>
            <a:endParaRPr lang="en-US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B57310-41C1-AB47-061E-4A0743912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39" y="1242979"/>
            <a:ext cx="7340220" cy="3535986"/>
          </a:xfrm>
          <a:prstGeom prst="rect">
            <a:avLst/>
          </a:prstGeom>
        </p:spPr>
      </p:pic>
      <p:pic>
        <p:nvPicPr>
          <p:cNvPr id="2" name="Hình ảnh 8" descr="Ảnh có chứa trang phục, Mặt người, phim hoạt hình, người&#10;&#10;Mô tả được tạo tự động">
            <a:extLst>
              <a:ext uri="{FF2B5EF4-FFF2-40B4-BE49-F238E27FC236}">
                <a16:creationId xmlns:a16="http://schemas.microsoft.com/office/drawing/2014/main" id="{6120A44C-72D3-5846-E2D9-49EA71205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6220" y="2811780"/>
            <a:ext cx="4909589" cy="398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28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4E3DDA0-6029-1F14-F93B-C9C5CE8D5C0F}"/>
              </a:ext>
            </a:extLst>
          </p:cNvPr>
          <p:cNvSpPr/>
          <p:nvPr/>
        </p:nvSpPr>
        <p:spPr>
          <a:xfrm>
            <a:off x="307435" y="205757"/>
            <a:ext cx="11705768" cy="6643760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2091">
              <a:defRPr/>
            </a:pPr>
            <a:endParaRPr lang="en-US" sz="1795">
              <a:solidFill>
                <a:prstClr val="black"/>
              </a:solidFill>
              <a:latin typeface="DFPOP1-W9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F2216-2270-BBB5-9CFC-58F20199B14E}"/>
              </a:ext>
            </a:extLst>
          </p:cNvPr>
          <p:cNvSpPr txBox="1"/>
          <p:nvPr/>
        </p:nvSpPr>
        <p:spPr>
          <a:xfrm>
            <a:off x="461594" y="682094"/>
            <a:ext cx="11228275" cy="5679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2114">
              <a:defRPr/>
            </a:pPr>
            <a:r>
              <a:rPr lang="en-US" sz="2793" b="1" kern="0" dirty="0">
                <a:solidFill>
                  <a:srgbClr val="00B0F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LỜI CẢM ƠN</a:t>
            </a:r>
          </a:p>
          <a:p>
            <a:pPr algn="just" defTabSz="912114">
              <a:defRPr/>
            </a:pP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Chân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cảm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ơn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đã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nội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bộ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chia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sẻ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đi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trang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mạng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xã</a:t>
            </a:r>
            <a:r>
              <a:rPr lang="en-US" sz="2793" b="1" kern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hội</a:t>
            </a:r>
            <a:r>
              <a:rPr lang="en-US" sz="2793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nhé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!</a:t>
            </a:r>
          </a:p>
          <a:p>
            <a:pPr algn="just" defTabSz="912114">
              <a:defRPr/>
            </a:pP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rằng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sẽ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gặt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hái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được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nhiều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công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trong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sự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nghiệp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trồng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người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algn="just" defTabSz="912114">
              <a:defRPr/>
            </a:pP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Trong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quá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soạn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lỗi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nào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phản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hồi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lại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hoặc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FB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kern="0" dirty="0" err="1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lang="en-US" sz="2793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6057" indent="-456057" defTabSz="912114">
              <a:buFont typeface="Arial" panose="020B0604020202020204" pitchFamily="34" charset="0"/>
              <a:buChar char="•"/>
              <a:defRPr/>
            </a:pPr>
            <a:r>
              <a:rPr lang="en-US" sz="2793" b="1" kern="0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lang="en-US" sz="2793" b="1" kern="0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duy</a:t>
            </a:r>
            <a:r>
              <a:rPr lang="en-US" sz="2793" b="1" kern="0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nhất</a:t>
            </a:r>
            <a:r>
              <a:rPr lang="en-US" sz="2793" b="1" kern="0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2793" b="1" kern="0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lang="en-US" sz="2793" b="1" kern="0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US" sz="2793" b="1" kern="0" dirty="0">
                <a:solidFill>
                  <a:sysClr val="windowText" lastClr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0972.115.126 (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Hương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Thảo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). 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khác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ngoài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đều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giả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793" b="1" kern="0" dirty="0" err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mạo</a:t>
            </a:r>
            <a:r>
              <a:rPr lang="en-US" sz="2793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6057" indent="-456057" defTabSz="912114">
              <a:buFont typeface="Arial" panose="020B0604020202020204" pitchFamily="34" charset="0"/>
              <a:buChar char="•"/>
              <a:defRPr/>
            </a:pPr>
            <a:r>
              <a:rPr lang="en-US" altLang="zh-CN" sz="2793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Facebook: </a:t>
            </a:r>
            <a:r>
              <a:rPr lang="en-US" altLang="zh-CN" sz="2793" dirty="0">
                <a:solidFill>
                  <a:srgbClr val="5C8D89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2"/>
              </a:rPr>
              <a:t>https://www.facebook.com/huongthaoGADT</a:t>
            </a:r>
            <a:endParaRPr lang="en-US" altLang="zh-CN" sz="2793" dirty="0">
              <a:solidFill>
                <a:srgbClr val="5C8D89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defTabSz="912114">
              <a:defRPr/>
            </a:pPr>
            <a:endParaRPr lang="en-US" sz="2793" b="1" kern="0" dirty="0">
              <a:solidFill>
                <a:srgbClr val="7030A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just" defTabSz="912114">
              <a:defRPr/>
            </a:pPr>
            <a:endParaRPr lang="en-US" sz="2793" kern="0" dirty="0">
              <a:solidFill>
                <a:sysClr val="windowText" lastClr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32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16051" t="13178"/>
          <a:stretch/>
        </p:blipFill>
        <p:spPr>
          <a:xfrm>
            <a:off x="0" y="120461"/>
            <a:ext cx="2638237" cy="21782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8" t="11066" r="11377" b="12684"/>
          <a:stretch/>
        </p:blipFill>
        <p:spPr>
          <a:xfrm>
            <a:off x="9121140" y="2210116"/>
            <a:ext cx="2408161" cy="4663422"/>
          </a:xfrm>
          <a:prstGeom prst="rect">
            <a:avLst/>
          </a:prstGeom>
        </p:spPr>
      </p:pic>
      <p:sp>
        <p:nvSpPr>
          <p:cNvPr id="14" name="矩形 26">
            <a:extLst>
              <a:ext uri="{FF2B5EF4-FFF2-40B4-BE49-F238E27FC236}">
                <a16:creationId xmlns:a16="http://schemas.microsoft.com/office/drawing/2014/main" id="{C3465FEE-B797-4DD0-BA9C-DFD0887F44B9}"/>
              </a:ext>
            </a:extLst>
          </p:cNvPr>
          <p:cNvSpPr/>
          <p:nvPr/>
        </p:nvSpPr>
        <p:spPr>
          <a:xfrm flipV="1">
            <a:off x="2947354" y="5043278"/>
            <a:ext cx="6297293" cy="45719"/>
          </a:xfrm>
          <a:prstGeom prst="rect">
            <a:avLst/>
          </a:prstGeom>
          <a:solidFill>
            <a:srgbClr val="F88F96"/>
          </a:solidFill>
          <a:ln>
            <a:solidFill>
              <a:srgbClr val="F88F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  <a:cs typeface="+mn-cs"/>
              <a:sym typeface="思源黑体 CN" panose="020B0500000000000000" pitchFamily="34" charset="-122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44157" y="259735"/>
            <a:ext cx="3280996" cy="3277090"/>
            <a:chOff x="644157" y="259735"/>
            <a:chExt cx="3280996" cy="3277090"/>
          </a:xfrm>
        </p:grpSpPr>
        <p:pic>
          <p:nvPicPr>
            <p:cNvPr id="15" name="图片 9">
              <a:extLst>
                <a:ext uri="{FF2B5EF4-FFF2-40B4-BE49-F238E27FC236}">
                  <a16:creationId xmlns:a16="http://schemas.microsoft.com/office/drawing/2014/main" id="{7FA20E34-C46A-436C-BEAE-E93AC63CC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4157" y="259735"/>
              <a:ext cx="3280996" cy="327709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8754" y="1213591"/>
              <a:ext cx="1609483" cy="1603387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C2C137AC-4C13-C955-76F6-0EB8738DA2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9498" y="5155269"/>
            <a:ext cx="2365453" cy="9632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EE4E5C-043D-0998-61B3-3E456EC224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3665" y="2919448"/>
            <a:ext cx="9271392" cy="1881152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344E93C-763F-2CD2-6BF4-1B1A475D54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5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16051" t="13178"/>
          <a:stretch/>
        </p:blipFill>
        <p:spPr>
          <a:xfrm>
            <a:off x="-29029" y="1"/>
            <a:ext cx="1845836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940" y="2921000"/>
            <a:ext cx="3937000" cy="3937000"/>
          </a:xfrm>
          <a:prstGeom prst="rect">
            <a:avLst/>
          </a:prstGeom>
        </p:spPr>
      </p:pic>
      <p:pic>
        <p:nvPicPr>
          <p:cNvPr id="5" name="Picture 4" descr="Purple and white text on a black background&#10;&#10;AI-generated content may be incorrect.">
            <a:extLst>
              <a:ext uri="{FF2B5EF4-FFF2-40B4-BE49-F238E27FC236}">
                <a16:creationId xmlns:a16="http://schemas.microsoft.com/office/drawing/2014/main" id="{89F34DF4-8C6F-7CCF-0042-06A11ED695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40" y="792772"/>
            <a:ext cx="9632904" cy="487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4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F855141F-8D22-429A-90A3-4D4DDDB91991}"/>
              </a:ext>
            </a:extLst>
          </p:cNvPr>
          <p:cNvGrpSpPr/>
          <p:nvPr/>
        </p:nvGrpSpPr>
        <p:grpSpPr>
          <a:xfrm>
            <a:off x="828675" y="-104775"/>
            <a:ext cx="10496550" cy="1402292"/>
            <a:chOff x="1143000" y="499533"/>
            <a:chExt cx="11834525" cy="1981201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701A9DC-2FAF-4C37-A61A-F53B6AEBDA15}"/>
                </a:ext>
              </a:extLst>
            </p:cNvPr>
            <p:cNvSpPr/>
            <p:nvPr/>
          </p:nvSpPr>
          <p:spPr>
            <a:xfrm>
              <a:off x="1143000" y="499533"/>
              <a:ext cx="11834525" cy="1981201"/>
            </a:xfrm>
            <a:prstGeom prst="roundRect">
              <a:avLst/>
            </a:prstGeom>
            <a:solidFill>
              <a:srgbClr val="FFABC1"/>
            </a:solidFill>
            <a:ln w="38100">
              <a:solidFill>
                <a:srgbClr val="BF4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cs typeface="+mn-cs"/>
              </a:endParaRP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EE89187-F526-4D8A-8073-5E05EEA6C450}"/>
                </a:ext>
              </a:extLst>
            </p:cNvPr>
            <p:cNvSpPr/>
            <p:nvPr/>
          </p:nvSpPr>
          <p:spPr>
            <a:xfrm>
              <a:off x="1462467" y="665055"/>
              <a:ext cx="11248822" cy="165015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cs typeface="+mn-cs"/>
              </a:endParaRPr>
            </a:p>
          </p:txBody>
        </p:sp>
      </p:grpSp>
      <p:sp>
        <p:nvSpPr>
          <p:cNvPr id="62" name="Google Shape;697;p24">
            <a:extLst>
              <a:ext uri="{FF2B5EF4-FFF2-40B4-BE49-F238E27FC236}">
                <a16:creationId xmlns:a16="http://schemas.microsoft.com/office/drawing/2014/main" id="{3548EFE3-1818-4DF9-B332-91041BB76478}"/>
              </a:ext>
            </a:extLst>
          </p:cNvPr>
          <p:cNvSpPr txBox="1">
            <a:spLocks/>
          </p:cNvSpPr>
          <p:nvPr/>
        </p:nvSpPr>
        <p:spPr>
          <a:xfrm flipH="1">
            <a:off x="1028700" y="27468"/>
            <a:ext cx="10067924" cy="549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FFFFFF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lvl="0" defTabSz="685800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Em đồng tình hoặc không đồng tình với ý kiến nào dưới đây? Vì sao?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Odibee San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7E82A3-3DE4-43AD-8260-F99592149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676" y="1638299"/>
            <a:ext cx="5629513" cy="26098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7C9BC5-A948-4F20-BC79-49CAF7D0A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6974" y="1552575"/>
            <a:ext cx="5209761" cy="28194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3ABF725-5A99-4F7E-B981-B144B7B93794}"/>
              </a:ext>
            </a:extLst>
          </p:cNvPr>
          <p:cNvSpPr/>
          <p:nvPr/>
        </p:nvSpPr>
        <p:spPr>
          <a:xfrm>
            <a:off x="904875" y="4333875"/>
            <a:ext cx="1600200" cy="638175"/>
          </a:xfrm>
          <a:prstGeom prst="round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tình</a:t>
            </a:r>
            <a:endParaRPr lang="en-US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2B3FA56-19EC-434D-A96F-1C8D1532C02A}"/>
              </a:ext>
            </a:extLst>
          </p:cNvPr>
          <p:cNvSpPr/>
          <p:nvPr/>
        </p:nvSpPr>
        <p:spPr>
          <a:xfrm>
            <a:off x="3476625" y="4352925"/>
            <a:ext cx="2524125" cy="638175"/>
          </a:xfrm>
          <a:prstGeom prst="round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tình</a:t>
            </a:r>
            <a:endParaRPr lang="en-US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3AB82D0-6AEF-4547-81F6-5A06877ECAFC}"/>
              </a:ext>
            </a:extLst>
          </p:cNvPr>
          <p:cNvSpPr/>
          <p:nvPr/>
        </p:nvSpPr>
        <p:spPr>
          <a:xfrm>
            <a:off x="6305551" y="4381500"/>
            <a:ext cx="1866900" cy="638175"/>
          </a:xfrm>
          <a:prstGeom prst="round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tình</a:t>
            </a:r>
            <a:endParaRPr lang="en-US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37E8B1A-2D19-4EB3-AF95-3AC545EDDB5B}"/>
              </a:ext>
            </a:extLst>
          </p:cNvPr>
          <p:cNvSpPr/>
          <p:nvPr/>
        </p:nvSpPr>
        <p:spPr>
          <a:xfrm>
            <a:off x="8734425" y="4391025"/>
            <a:ext cx="2524125" cy="638175"/>
          </a:xfrm>
          <a:prstGeom prst="round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đồng</a:t>
            </a:r>
            <a:r>
              <a:rPr lang="en-US" sz="2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600" b="1" dirty="0" err="1">
                <a:latin typeface="Calibri" panose="020F0502020204030204" pitchFamily="34" charset="0"/>
                <a:cs typeface="Calibri" panose="020F0502020204030204" pitchFamily="34" charset="0"/>
              </a:rPr>
              <a:t>tình</a:t>
            </a:r>
            <a:endParaRPr lang="en-US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621737"/>
      </p:ext>
    </p:extLst>
  </p:cSld>
  <p:clrMapOvr>
    <a:masterClrMapping/>
  </p:clrMapOvr>
  <p:transition spd="med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8" grpId="0" animBg="1"/>
          <p:bldP spid="16" grpId="0" animBg="1"/>
          <p:bldP spid="19" grpId="0" animBg="1"/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62" grpId="0"/>
          <p:bldP spid="8" grpId="0" animBg="1"/>
          <p:bldP spid="16" grpId="0" animBg="1"/>
          <p:bldP spid="19" grpId="0" animBg="1"/>
          <p:bldP spid="2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3517;p75">
            <a:extLst>
              <a:ext uri="{FF2B5EF4-FFF2-40B4-BE49-F238E27FC236}">
                <a16:creationId xmlns:a16="http://schemas.microsoft.com/office/drawing/2014/main" id="{2C5664EB-3FCE-46DC-838D-59F66C0CCC2F}"/>
              </a:ext>
            </a:extLst>
          </p:cNvPr>
          <p:cNvGrpSpPr/>
          <p:nvPr/>
        </p:nvGrpSpPr>
        <p:grpSpPr>
          <a:xfrm>
            <a:off x="2582719" y="4227938"/>
            <a:ext cx="7026563" cy="3373613"/>
            <a:chOff x="1937039" y="3937303"/>
            <a:chExt cx="5269922" cy="2530210"/>
          </a:xfrm>
        </p:grpSpPr>
        <p:sp>
          <p:nvSpPr>
            <p:cNvPr id="11" name="Google Shape;3518;p75">
              <a:extLst>
                <a:ext uri="{FF2B5EF4-FFF2-40B4-BE49-F238E27FC236}">
                  <a16:creationId xmlns:a16="http://schemas.microsoft.com/office/drawing/2014/main" id="{F3973455-022A-4EF4-B970-D36AD8C35297}"/>
                </a:ext>
              </a:extLst>
            </p:cNvPr>
            <p:cNvSpPr/>
            <p:nvPr/>
          </p:nvSpPr>
          <p:spPr>
            <a:xfrm>
              <a:off x="1937039" y="3937303"/>
              <a:ext cx="345497" cy="2530210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3519;p75">
              <a:extLst>
                <a:ext uri="{FF2B5EF4-FFF2-40B4-BE49-F238E27FC236}">
                  <a16:creationId xmlns:a16="http://schemas.microsoft.com/office/drawing/2014/main" id="{70B673E5-BAFD-4ED5-B9F6-73E06E7013EA}"/>
                </a:ext>
              </a:extLst>
            </p:cNvPr>
            <p:cNvSpPr/>
            <p:nvPr/>
          </p:nvSpPr>
          <p:spPr>
            <a:xfrm>
              <a:off x="6861464" y="3937303"/>
              <a:ext cx="345497" cy="2530210"/>
            </a:xfrm>
            <a:custGeom>
              <a:avLst/>
              <a:gdLst/>
              <a:ahLst/>
              <a:cxnLst/>
              <a:rect l="l" t="t" r="r" b="b"/>
              <a:pathLst>
                <a:path w="5575" h="20532" extrusionOk="0">
                  <a:moveTo>
                    <a:pt x="0" y="1"/>
                  </a:moveTo>
                  <a:lnTo>
                    <a:pt x="0" y="20532"/>
                  </a:lnTo>
                  <a:lnTo>
                    <a:pt x="5575" y="20532"/>
                  </a:lnTo>
                  <a:lnTo>
                    <a:pt x="5575" y="1"/>
                  </a:lnTo>
                  <a:close/>
                </a:path>
              </a:pathLst>
            </a:custGeom>
            <a:solidFill>
              <a:srgbClr val="3B3B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" name="Google Shape;3522;p75">
            <a:extLst>
              <a:ext uri="{FF2B5EF4-FFF2-40B4-BE49-F238E27FC236}">
                <a16:creationId xmlns:a16="http://schemas.microsoft.com/office/drawing/2014/main" id="{A355FC8B-CB51-48B7-BE4B-CDB27D2B253A}"/>
              </a:ext>
            </a:extLst>
          </p:cNvPr>
          <p:cNvSpPr/>
          <p:nvPr/>
        </p:nvSpPr>
        <p:spPr>
          <a:xfrm>
            <a:off x="1276400" y="1454700"/>
            <a:ext cx="9639200" cy="3319600"/>
          </a:xfrm>
          <a:prstGeom prst="roundRect">
            <a:avLst>
              <a:gd name="adj" fmla="val 11095"/>
            </a:avLst>
          </a:prstGeom>
          <a:solidFill>
            <a:srgbClr val="FFFFFF"/>
          </a:solidFill>
          <a:ln w="762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97DD8E-7EB4-4BC1-8E21-DCEA1830E1CF}"/>
              </a:ext>
            </a:extLst>
          </p:cNvPr>
          <p:cNvSpPr txBox="1"/>
          <p:nvPr/>
        </p:nvSpPr>
        <p:spPr>
          <a:xfrm>
            <a:off x="1611223" y="2135058"/>
            <a:ext cx="8956853" cy="206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buClr>
                <a:srgbClr val="000000"/>
              </a:buClr>
              <a:defRPr/>
            </a:pPr>
            <a:r>
              <a:rPr lang="en-US" sz="4267" kern="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</a:t>
            </a:r>
            <a:r>
              <a:rPr lang="vi-VN" sz="4267" kern="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húng ta cần giữ lời hứa với tất cả mọi người xung quanh chứ không phải chỉ cần giữ lời hứa với người lớn.</a:t>
            </a:r>
            <a:endParaRPr lang="en-US" sz="4267" kern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A293BAC-D180-4ED3-862A-72D70EB53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321" y="-249914"/>
            <a:ext cx="7746656" cy="22353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1DEFE6B-E86D-4A93-AE15-92C3014F7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r="74221" b="68000"/>
          <a:stretch/>
        </p:blipFill>
        <p:spPr>
          <a:xfrm flipH="1">
            <a:off x="8737346" y="4813345"/>
            <a:ext cx="1447767" cy="21368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048520D-DAE6-4E3F-838F-48C79A9873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" t="68667" r="74222"/>
          <a:stretch/>
        </p:blipFill>
        <p:spPr>
          <a:xfrm>
            <a:off x="7767996" y="4661544"/>
            <a:ext cx="1325880" cy="214884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CB780E3-E784-4FE3-A7CF-B15DB1A171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6" t="33249" r="53183" b="34529"/>
          <a:stretch/>
        </p:blipFill>
        <p:spPr>
          <a:xfrm>
            <a:off x="10016233" y="4404956"/>
            <a:ext cx="1310640" cy="242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47079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318941F-8645-4423-A289-49A16BF530F2}"/>
              </a:ext>
            </a:extLst>
          </p:cNvPr>
          <p:cNvSpPr/>
          <p:nvPr/>
        </p:nvSpPr>
        <p:spPr>
          <a:xfrm>
            <a:off x="171450" y="213360"/>
            <a:ext cx="11849100" cy="6416040"/>
          </a:xfrm>
          <a:prstGeom prst="roundRect">
            <a:avLst>
              <a:gd name="adj" fmla="val 9341"/>
            </a:avLst>
          </a:prstGeom>
          <a:noFill/>
          <a:ln w="57150">
            <a:solidFill>
              <a:srgbClr val="F9C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cs typeface="+mn-cs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855141F-8D22-429A-90A3-4D4DDDB91991}"/>
              </a:ext>
            </a:extLst>
          </p:cNvPr>
          <p:cNvGrpSpPr/>
          <p:nvPr/>
        </p:nvGrpSpPr>
        <p:grpSpPr>
          <a:xfrm>
            <a:off x="828675" y="-104775"/>
            <a:ext cx="10496550" cy="1402292"/>
            <a:chOff x="1143000" y="499533"/>
            <a:chExt cx="11834525" cy="1981201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D701A9DC-2FAF-4C37-A61A-F53B6AEBDA15}"/>
                </a:ext>
              </a:extLst>
            </p:cNvPr>
            <p:cNvSpPr/>
            <p:nvPr/>
          </p:nvSpPr>
          <p:spPr>
            <a:xfrm>
              <a:off x="1143000" y="499533"/>
              <a:ext cx="11834525" cy="1981201"/>
            </a:xfrm>
            <a:prstGeom prst="roundRect">
              <a:avLst/>
            </a:prstGeom>
            <a:solidFill>
              <a:srgbClr val="FFABC1"/>
            </a:solidFill>
            <a:ln w="38100">
              <a:solidFill>
                <a:srgbClr val="BF46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cs typeface="+mn-cs"/>
              </a:endParaRP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EE89187-F526-4D8A-8073-5E05EEA6C450}"/>
                </a:ext>
              </a:extLst>
            </p:cNvPr>
            <p:cNvSpPr/>
            <p:nvPr/>
          </p:nvSpPr>
          <p:spPr>
            <a:xfrm>
              <a:off x="1462467" y="665055"/>
              <a:ext cx="11248822" cy="165015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cs typeface="+mn-cs"/>
              </a:endParaRPr>
            </a:p>
          </p:txBody>
        </p:sp>
      </p:grpSp>
      <p:sp>
        <p:nvSpPr>
          <p:cNvPr id="62" name="Google Shape;697;p24">
            <a:extLst>
              <a:ext uri="{FF2B5EF4-FFF2-40B4-BE49-F238E27FC236}">
                <a16:creationId xmlns:a16="http://schemas.microsoft.com/office/drawing/2014/main" id="{3548EFE3-1818-4DF9-B332-91041BB76478}"/>
              </a:ext>
            </a:extLst>
          </p:cNvPr>
          <p:cNvSpPr txBox="1">
            <a:spLocks/>
          </p:cNvSpPr>
          <p:nvPr/>
        </p:nvSpPr>
        <p:spPr>
          <a:xfrm flipH="1">
            <a:off x="1028700" y="27468"/>
            <a:ext cx="10067924" cy="549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FFFFFF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200"/>
              <a:buFont typeface="Odibee Sans"/>
              <a:buNone/>
              <a:defRPr sz="5200" b="0" i="0" u="none" strike="noStrike" cap="none">
                <a:solidFill>
                  <a:srgbClr val="434343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lvl="0" defTabSz="685800"/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2</a:t>
            </a:r>
            <a:r>
              <a:rPr lang="en-US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r>
              <a:rPr lang="vi-VN" sz="36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Nhận xét về việc giữ lời hứa của các bạn trong mỗi bức tranh dưới đây.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Odibee San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5D350D-1BAE-4E16-A98F-AE317D260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3" y="1565910"/>
            <a:ext cx="3805237" cy="22770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0F78EF-D099-4A74-A60C-E3B82A7F3D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925" y="1394459"/>
            <a:ext cx="2720845" cy="26670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794878-9C09-48B1-AEEE-4316FD22D8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080" y="3920490"/>
            <a:ext cx="2752725" cy="25527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5E21F1D-660D-4AED-AE1D-C35BD0EB94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3055" y="4091940"/>
            <a:ext cx="2771775" cy="2324100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84E8120-4C85-4F62-0AD4-1BFC2630D9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00423"/>
      </p:ext>
    </p:extLst>
  </p:cSld>
  <p:clrMapOvr>
    <a:masterClrMapping/>
  </p:clrMapOvr>
  <p:transition spd="med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/>
          <p:bldP spid="20" grpId="0" animBg="1"/>
          <p:bldP spid="22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eate_a_3d_202511090958_0jyjk">
            <a:hlinkClick r:id="" action="ppaction://media"/>
            <a:extLst>
              <a:ext uri="{FF2B5EF4-FFF2-40B4-BE49-F238E27FC236}">
                <a16:creationId xmlns:a16="http://schemas.microsoft.com/office/drawing/2014/main" id="{C0C1CB56-0896-0EED-DA4C-21A4CBE03B7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7D59ACF-335F-92E2-9659-A574EB8079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759" y="144158"/>
            <a:ext cx="1519104" cy="151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65456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【AliCloud-GP】">
      <a:dk1>
        <a:sysClr val="windowText" lastClr="000000"/>
      </a:dk1>
      <a:lt1>
        <a:sysClr val="window" lastClr="FFFFFF"/>
      </a:lt1>
      <a:dk2>
        <a:srgbClr val="F5C35A"/>
      </a:dk2>
      <a:lt2>
        <a:srgbClr val="AA7B51"/>
      </a:lt2>
      <a:accent1>
        <a:srgbClr val="F08C32"/>
      </a:accent1>
      <a:accent2>
        <a:srgbClr val="D44954"/>
      </a:accent2>
      <a:accent3>
        <a:srgbClr val="064F7B"/>
      </a:accent3>
      <a:accent4>
        <a:srgbClr val="3BA7D3"/>
      </a:accent4>
      <a:accent5>
        <a:srgbClr val="66C3CC"/>
      </a:accent5>
      <a:accent6>
        <a:srgbClr val="2A9FB1"/>
      </a:accent6>
      <a:hlink>
        <a:srgbClr val="9BBB40"/>
      </a:hlink>
      <a:folHlink>
        <a:srgbClr val="546E7A"/>
      </a:folHlink>
    </a:clrScheme>
    <a:fontScheme name="自定义 4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chool Bus Drivers Day by Slidesgo">
  <a:themeElements>
    <a:clrScheme name="Simple Light">
      <a:dk1>
        <a:srgbClr val="9EDADA"/>
      </a:dk1>
      <a:lt1>
        <a:srgbClr val="5587AC"/>
      </a:lt1>
      <a:dk2>
        <a:srgbClr val="708C30"/>
      </a:dk2>
      <a:lt2>
        <a:srgbClr val="7BA145"/>
      </a:lt2>
      <a:accent1>
        <a:srgbClr val="9ABC4B"/>
      </a:accent1>
      <a:accent2>
        <a:srgbClr val="E69E1A"/>
      </a:accent2>
      <a:accent3>
        <a:srgbClr val="D4852F"/>
      </a:accent3>
      <a:accent4>
        <a:srgbClr val="E15561"/>
      </a:accent4>
      <a:accent5>
        <a:srgbClr val="A8A8A8"/>
      </a:accent5>
      <a:accent6>
        <a:srgbClr val="3B3B3B"/>
      </a:accent6>
      <a:hlink>
        <a:srgbClr val="3B3B3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自定义 99">
      <a:dk1>
        <a:srgbClr val="000000"/>
      </a:dk1>
      <a:lt1>
        <a:srgbClr val="FFFFFF"/>
      </a:lt1>
      <a:dk2>
        <a:srgbClr val="2D3847"/>
      </a:dk2>
      <a:lt2>
        <a:srgbClr val="FFFFFF"/>
      </a:lt2>
      <a:accent1>
        <a:srgbClr val="EC9B29"/>
      </a:accent1>
      <a:accent2>
        <a:srgbClr val="76B53B"/>
      </a:accent2>
      <a:accent3>
        <a:srgbClr val="00ABB0"/>
      </a:accent3>
      <a:accent4>
        <a:srgbClr val="EE0038"/>
      </a:accent4>
      <a:accent5>
        <a:srgbClr val="EC9B29"/>
      </a:accent5>
      <a:accent6>
        <a:srgbClr val="76B53B"/>
      </a:accent6>
      <a:hlink>
        <a:srgbClr val="FEFFFE"/>
      </a:hlink>
      <a:folHlink>
        <a:srgbClr val="CFCCD0"/>
      </a:folHlink>
    </a:clrScheme>
    <a:fontScheme name="自定义 1">
      <a:majorFont>
        <a:latin typeface="思源黑体 CN Medium"/>
        <a:ea typeface="思源黑体 CN Bold"/>
        <a:cs typeface=""/>
      </a:majorFont>
      <a:minorFont>
        <a:latin typeface="思源黑体 CN Medium"/>
        <a:ea typeface="思源黑体 CN Medium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8F9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">
  <a:themeElements>
    <a:clrScheme name="自定义 99">
      <a:dk1>
        <a:srgbClr val="000000"/>
      </a:dk1>
      <a:lt1>
        <a:srgbClr val="FFFFFF"/>
      </a:lt1>
      <a:dk2>
        <a:srgbClr val="2D3847"/>
      </a:dk2>
      <a:lt2>
        <a:srgbClr val="FFFFFF"/>
      </a:lt2>
      <a:accent1>
        <a:srgbClr val="EC9B29"/>
      </a:accent1>
      <a:accent2>
        <a:srgbClr val="76B53B"/>
      </a:accent2>
      <a:accent3>
        <a:srgbClr val="00ABB0"/>
      </a:accent3>
      <a:accent4>
        <a:srgbClr val="EE0038"/>
      </a:accent4>
      <a:accent5>
        <a:srgbClr val="EC9B29"/>
      </a:accent5>
      <a:accent6>
        <a:srgbClr val="76B53B"/>
      </a:accent6>
      <a:hlink>
        <a:srgbClr val="FEFFFE"/>
      </a:hlink>
      <a:folHlink>
        <a:srgbClr val="CFCCD0"/>
      </a:folHlink>
    </a:clrScheme>
    <a:fontScheme name="自定义 1">
      <a:majorFont>
        <a:latin typeface="思源黑体 CN Medium"/>
        <a:ea typeface="思源黑体 CN Bold"/>
        <a:cs typeface=""/>
      </a:majorFont>
      <a:minorFont>
        <a:latin typeface="思源黑体 CN Medium"/>
        <a:ea typeface="思源黑体 CN Medium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8F9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712</Words>
  <Application>Microsoft Office PowerPoint</Application>
  <PresentationFormat>Widescreen</PresentationFormat>
  <Paragraphs>59</Paragraphs>
  <Slides>34</Slides>
  <Notes>9</Notes>
  <HiddenSlides>0</HiddenSlides>
  <MMClips>7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34</vt:i4>
      </vt:variant>
    </vt:vector>
  </HeadingPairs>
  <TitlesOfParts>
    <vt:vector size="56" baseType="lpstr">
      <vt:lpstr>Catamaran</vt:lpstr>
      <vt:lpstr>等线</vt:lpstr>
      <vt:lpstr>等线 Light</vt:lpstr>
      <vt:lpstr>DFPOP1-W9</vt:lpstr>
      <vt:lpstr>Mouse Memoirs</vt:lpstr>
      <vt:lpstr>思源黑体 CN</vt:lpstr>
      <vt:lpstr>思源黑体 CN Medium</vt:lpstr>
      <vt:lpstr>思源黑体 CN Regular</vt:lpstr>
      <vt:lpstr>Arial</vt:lpstr>
      <vt:lpstr>Calibri</vt:lpstr>
      <vt:lpstr>Calibri Light</vt:lpstr>
      <vt:lpstr>Cambria</vt:lpstr>
      <vt:lpstr>Georgia</vt:lpstr>
      <vt:lpstr>Times New Roman</vt:lpstr>
      <vt:lpstr>Office 主题​​</vt:lpstr>
      <vt:lpstr>1_Office 主题​​</vt:lpstr>
      <vt:lpstr>1_Simple Light</vt:lpstr>
      <vt:lpstr>School Bus Drivers Day by Slidesgo</vt:lpstr>
      <vt:lpstr>Office 主题</vt:lpstr>
      <vt:lpstr>1_Office 主题</vt:lpstr>
      <vt:lpstr>Chủ đề Office</vt:lpstr>
      <vt:lpstr>3_Office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52</cp:revision>
  <dcterms:created xsi:type="dcterms:W3CDTF">2022-09-14T00:16:58Z</dcterms:created>
  <dcterms:modified xsi:type="dcterms:W3CDTF">2025-11-09T04:04:49Z</dcterms:modified>
</cp:coreProperties>
</file>